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5" d="100"/>
          <a:sy n="85" d="100"/>
        </p:scale>
        <p:origin x="42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6643735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июня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13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июня по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июня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юго-западный 7-12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15-17, днем 27-29 тепла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14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июня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5-10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15-17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12 июня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2844032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июня, ночью 14 июня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загрязняющих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Н. Казиева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27721</TotalTime>
  <Words>587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4823</cp:revision>
  <cp:lastPrinted>2021-07-01T03:56:27Z</cp:lastPrinted>
  <dcterms:created xsi:type="dcterms:W3CDTF">2018-03-27T06:03:00Z</dcterms:created>
  <dcterms:modified xsi:type="dcterms:W3CDTF">2025-06-12T08:06:20Z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