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4930420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12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12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временами дождь, гроза, град. Ветер юго-восточный с переходом на юго-западный ночью 2-7, днем 9-14, порывы 15-18 м/с. Температура воздуха ночью 17-19, днем    27-29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13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18-20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75061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086334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647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67</cp:revision>
  <dcterms:modified xsi:type="dcterms:W3CDTF">2025-06-12T08:09:30Z</dcterms:modified>
</cp:coreProperties>
</file>