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254324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19-21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012508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25244</TotalTime>
  <Words>742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6004</cp:revision>
  <cp:lastPrinted>2021-07-01T09:11:30Z</cp:lastPrinted>
  <dcterms:created xsi:type="dcterms:W3CDTF">2018-03-27T06:03:00Z</dcterms:created>
  <dcterms:modified xsi:type="dcterms:W3CDTF">2025-06-12T06:38:26Z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