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66" d="100"/>
          <a:sy n="166" d="100"/>
        </p:scale>
        <p:origin x="-528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92813135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163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9135530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1,018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37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днем кратковременный дождь, гроза. Ветер северо-западный 9-14, днем порывы 18 м/с. Температура воздуха ночью 17-19, днем 32-34 тепла.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по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без осадков</a:t>
            </a:r>
            <a:r>
              <a:rPr lang="kk-KZ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северо-западный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9-14 м/с.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Температура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воздуха 18-20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31127</TotalTime>
  <Words>600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5866</cp:revision>
  <cp:lastPrinted>2021-07-01T03:56:27Z</cp:lastPrinted>
  <dcterms:created xsi:type="dcterms:W3CDTF">2018-03-27T06:03:00Z</dcterms:created>
  <dcterms:modified xsi:type="dcterms:W3CDTF">2025-06-12T06:42:29Z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