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255854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юго-восточный с переходом на юго-западный 5-10 м/с. Температура воздуха ночью 17-19, днем 28-30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с переходом на северо-западный 9-14 м/с. Температура воздуха ночью 19-21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446653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25075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4797</cp:revision>
  <cp:lastPrinted>2021-07-01T03:56:27Z</cp:lastPrinted>
  <dcterms:created xsi:type="dcterms:W3CDTF">2018-03-27T06:03:00Z</dcterms:created>
  <dcterms:modified xsi:type="dcterms:W3CDTF">2025-06-12T08:44:50Z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