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62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448745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969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7-12, днем порывы 15 м/с. Температура воздуха ночью 17-19, днем 30-32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14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16-18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089233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23026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3660</cp:revision>
  <cp:lastPrinted>2021-07-01T03:56:27Z</cp:lastPrinted>
  <dcterms:created xsi:type="dcterms:W3CDTF">2018-03-27T06:03:00Z</dcterms:created>
  <dcterms:modified xsi:type="dcterms:W3CDTF">2025-06-12T06:58:09Z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