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93024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по 20 ч. 13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ночью 16-18, днем 29-31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по 08 ч. 14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юго-восточный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июня, ночью 14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18762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6772</cp:revision>
  <cp:lastPrinted>2021-07-01T03:56:27Z</cp:lastPrinted>
  <dcterms:created xsi:type="dcterms:W3CDTF">2018-03-27T06:03:00Z</dcterms:created>
  <dcterms:modified xsi:type="dcterms:W3CDTF">2025-06-12T06:13:06Z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