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444051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без осадков. Ветер восточный 9-14 м/с. Температура воздуха ночью 18-20, днем 32-34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северо-западный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 7-12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18-20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398151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июня, ночью 14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44924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6688</cp:revision>
  <cp:lastPrinted>2021-11-30T05:55:24Z</cp:lastPrinted>
  <dcterms:created xsi:type="dcterms:W3CDTF">2018-03-27T06:03:00Z</dcterms:created>
  <dcterms:modified xsi:type="dcterms:W3CDTF">2025-06-12T06:43:40Z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