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8287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с переходом на юго-западный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483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0335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18632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2025-06-12T08:29:15Z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