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84112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12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12</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a:t>
            </a:r>
            <a:r>
              <a:rPr lang="kk-KZ" sz="1200" kern="1400" dirty="0">
                <a:solidFill>
                  <a:srgbClr val="000000"/>
                </a:solidFill>
                <a:latin typeface="Times New Roman" panose="02020603050405020304" pitchFamily="18" charset="0"/>
                <a:ea typeface="Times New Roman" panose="02020603050405020304" pitchFamily="18" charset="0"/>
              </a:rPr>
              <a:t>бұлтты</a:t>
            </a:r>
            <a:r>
              <a:rPr lang="kk-KZ" sz="1200" kern="140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күндіз кей уақыттарда </a:t>
            </a:r>
            <a:r>
              <a:rPr lang="kk-KZ" sz="1200" kern="1400" dirty="0" smtClean="0">
                <a:solidFill>
                  <a:srgbClr val="000000"/>
                </a:solidFill>
                <a:latin typeface="Times New Roman" panose="02020603050405020304" pitchFamily="18" charset="0"/>
                <a:ea typeface="Times New Roman" panose="02020603050405020304" pitchFamily="18" charset="0"/>
              </a:rPr>
              <a:t>жаңбыр, назағай болады. Солтүстік-батыстан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6-11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a:t>
            </a:r>
            <a:r>
              <a:rPr lang="kk-KZ" sz="1200" kern="1400" dirty="0" smtClean="0">
                <a:solidFill>
                  <a:srgbClr val="000000"/>
                </a:solidFill>
                <a:latin typeface="Times New Roman" panose="02020603050405020304" pitchFamily="18" charset="0"/>
                <a:ea typeface="Times New Roman" panose="02020603050405020304" pitchFamily="18" charset="0"/>
              </a:rPr>
              <a:t>түнде 14-16,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27-29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a:t>
            </a:r>
            <a:r>
              <a:rPr lang="kk-KZ" sz="1200" b="1" dirty="0" smtClean="0">
                <a:solidFill>
                  <a:srgbClr val="000000"/>
                </a:solidFill>
                <a:latin typeface="Times New Roman" pitchFamily="18" charset="0"/>
                <a:cs typeface="Times New Roman" pitchFamily="18" charset="0"/>
              </a:rPr>
              <a:t> 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соғаттын жел батысқа ауысады, күші 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15-17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784308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1276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12 маусымда, 13 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28575</TotalTime>
  <Words>529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5703</cp:revision>
  <cp:lastPrinted>2021-07-01T07:38:07Z</cp:lastPrinted>
  <dcterms:created xsi:type="dcterms:W3CDTF">2018-03-27T06:03:00Z</dcterms:created>
  <dcterms:modified xsi:type="dcterms:W3CDTF">2025-06-11T09:25:45Z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