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4266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30</a:t>
            </a:r>
            <a:r>
              <a:rPr lang="ru-RU"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905540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25122" y="23164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12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маусымда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20933</TotalTime>
  <Words>652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3511</cp:revision>
  <cp:lastPrinted>2021-07-01T03:56:27Z</cp:lastPrinted>
  <dcterms:created xsi:type="dcterms:W3CDTF">2018-03-27T06:03:00Z</dcterms:created>
  <dcterms:modified xsi:type="dcterms:W3CDTF">2025-06-11T07:13:54Z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