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051827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62</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48775132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өткінші жаңбыр, найзағай болады. Оңтүстік-шығыстан жел соғады, күші 8-13</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 Ауа температурасы түнде 18-20, күндіз 32-34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12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smtClean="0">
                <a:solidFill>
                  <a:schemeClr val="tx1"/>
                </a:solidFill>
                <a:latin typeface="Times New Roman" panose="02020603050405020304" pitchFamily="18" charset="0"/>
                <a:cs typeface="Times New Roman" panose="02020603050405020304" pitchFamily="18" charset="0"/>
              </a:rPr>
              <a:t>сейілуіне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14041</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3690</cp:revision>
  <cp:lastPrinted>2021-07-01T03:56:27Z</cp:lastPrinted>
  <dcterms:created xsi:type="dcterms:W3CDTF">2018-03-27T06:03:00Z</dcterms:created>
  <dcterms:modified xsi:type="dcterms:W3CDTF">2025-06-11T06:46:45Z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