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1470095"/>
              </p:ext>
            </p:extLst>
          </p:nvPr>
        </p:nvGraphicFramePr>
        <p:xfrm>
          <a:off x="300038" y="2519255"/>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55176" y="297532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8533162"/>
              </p:ext>
            </p:extLst>
          </p:nvPr>
        </p:nvGraphicFramePr>
        <p:xfrm>
          <a:off x="5052518" y="4834854"/>
          <a:ext cx="4662697" cy="1528803"/>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70618">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163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16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163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3163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163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8659" y="4373189"/>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12</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және таңертең  тұман. </a:t>
            </a:r>
            <a:r>
              <a:rPr lang="kk-KZ" sz="1100" dirty="0" smtClean="0">
                <a:solidFill>
                  <a:prstClr val="black"/>
                </a:solidFill>
                <a:latin typeface="Times New Roman" pitchFamily="18" charset="0"/>
                <a:cs typeface="Times New Roman" pitchFamily="18" charset="0"/>
              </a:rPr>
              <a:t>Жел оңтүстік-батыстан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16-18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2074" y="401155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30552</TotalTime>
  <Words>587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3933</cp:revision>
  <cp:lastPrinted>2021-07-01T07:38:07Z</cp:lastPrinted>
  <dcterms:created xsi:type="dcterms:W3CDTF">2018-03-27T06:03:00Z</dcterms:created>
  <dcterms:modified xsi:type="dcterms:W3CDTF">2025-06-11T06:12:37Z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