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1686" y="21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843890740"/>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162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255872826"/>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71</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0,441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0,188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495</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0,099</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0,031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0,042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11 </a:t>
            </a:r>
            <a:r>
              <a:rPr lang="kk-KZ" altLang="ru-RU" sz="1200" b="1" dirty="0" smtClean="0">
                <a:latin typeface="Times New Roman" pitchFamily="18" charset="0"/>
                <a:cs typeface="Times New Roman" pitchFamily="18" charset="0"/>
              </a:rPr>
              <a:t>маусым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1892826"/>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12 </a:t>
            </a:r>
            <a:r>
              <a:rPr lang="kk-KZ" altLang="ru-RU" sz="1150" b="1" dirty="0" smtClean="0">
                <a:latin typeface="Times New Roman" pitchFamily="18" charset="0"/>
                <a:cs typeface="Times New Roman" pitchFamily="18" charset="0"/>
              </a:rPr>
              <a:t>маусымға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11 </a:t>
            </a:r>
            <a:r>
              <a:rPr lang="ru-RU" altLang="ru-RU" sz="1150" b="1" dirty="0" err="1">
                <a:latin typeface="Times New Roman" pitchFamily="18" charset="0"/>
                <a:cs typeface="Times New Roman" pitchFamily="18" charset="0"/>
              </a:rPr>
              <a:t>маусым</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12 </a:t>
            </a:r>
            <a:r>
              <a:rPr lang="ru-RU" altLang="ru-RU" sz="1150" b="1" dirty="0" err="1" smtClean="0">
                <a:latin typeface="Times New Roman" pitchFamily="18" charset="0"/>
                <a:cs typeface="Times New Roman" pitchFamily="18" charset="0"/>
              </a:rPr>
              <a:t>маусым</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kk-KZ" sz="1200" dirty="0" smtClean="0">
                <a:latin typeface="Times New Roman"/>
                <a:ea typeface="Times New Roman"/>
              </a:rPr>
              <a:t>Көшпелі </a:t>
            </a:r>
            <a:r>
              <a:rPr lang="kk-KZ" sz="1200" dirty="0">
                <a:latin typeface="Times New Roman"/>
                <a:ea typeface="Times New Roman"/>
              </a:rPr>
              <a:t>бұлтты, </a:t>
            </a:r>
            <a:r>
              <a:rPr lang="kk-KZ" sz="1200" dirty="0" smtClean="0">
                <a:latin typeface="Times New Roman"/>
                <a:ea typeface="Times New Roman"/>
              </a:rPr>
              <a:t>күндіз </a:t>
            </a:r>
            <a:r>
              <a:rPr lang="kk-KZ" sz="1200" dirty="0">
                <a:latin typeface="Times New Roman"/>
                <a:ea typeface="Times New Roman"/>
              </a:rPr>
              <a:t>аздаған өткінші жаңбыр, найзағай. </a:t>
            </a:r>
            <a:r>
              <a:rPr lang="kk-KZ" sz="1200" dirty="0" smtClean="0">
                <a:latin typeface="Times New Roman"/>
                <a:ea typeface="Times New Roman"/>
              </a:rPr>
              <a:t>Оңтүстік-батыстан </a:t>
            </a:r>
            <a:r>
              <a:rPr lang="kk-KZ" sz="1200" dirty="0">
                <a:latin typeface="Times New Roman"/>
                <a:ea typeface="Times New Roman"/>
              </a:rPr>
              <a:t>жел соғады, күші </a:t>
            </a:r>
            <a:r>
              <a:rPr lang="kk-KZ" sz="1200" dirty="0" smtClean="0">
                <a:latin typeface="Times New Roman"/>
                <a:ea typeface="Times New Roman"/>
              </a:rPr>
              <a:t>9-14 м/с</a:t>
            </a:r>
            <a:r>
              <a:rPr lang="kk-KZ" sz="1200" dirty="0">
                <a:latin typeface="Times New Roman"/>
                <a:ea typeface="Times New Roman"/>
              </a:rPr>
              <a:t>. Ауа температурасы түнде </a:t>
            </a:r>
            <a:r>
              <a:rPr lang="kk-KZ" sz="1200" dirty="0" smtClean="0">
                <a:latin typeface="Times New Roman"/>
                <a:ea typeface="Times New Roman"/>
              </a:rPr>
              <a:t>22-24 </a:t>
            </a:r>
            <a:r>
              <a:rPr lang="kk-KZ" sz="1200" dirty="0">
                <a:latin typeface="Times New Roman"/>
                <a:ea typeface="Times New Roman"/>
              </a:rPr>
              <a:t>жылы, күндіз 33-35 градус қатты ыстық.</a:t>
            </a:r>
            <a:endParaRPr lang="kk-KZ" sz="1150" kern="1400" dirty="0" smtClean="0">
              <a:latin typeface="Times New Roman"/>
              <a:ea typeface="Times New Roman"/>
            </a:endParaRP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13</a:t>
            </a:r>
            <a:r>
              <a:rPr lang="kk-KZ" altLang="ru-RU" sz="1150" b="1" dirty="0" smtClean="0">
                <a:latin typeface="Times New Roman" pitchFamily="18" charset="0"/>
                <a:cs typeface="Times New Roman" pitchFamily="18" charset="0"/>
              </a:rPr>
              <a:t> </a:t>
            </a:r>
            <a:r>
              <a:rPr lang="kk-KZ" altLang="ru-RU" sz="1150" b="1" dirty="0" smtClean="0">
                <a:latin typeface="Times New Roman" pitchFamily="18" charset="0"/>
                <a:cs typeface="Times New Roman" pitchFamily="18" charset="0"/>
              </a:rPr>
              <a:t>маусым </a:t>
            </a:r>
            <a:r>
              <a:rPr lang="ru-RU" altLang="ru-RU" sz="1150" b="1" dirty="0" smtClean="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14 </a:t>
            </a:r>
            <a:r>
              <a:rPr lang="kk-KZ" altLang="ru-RU" sz="1150" b="1" dirty="0" smtClean="0">
                <a:latin typeface="Times New Roman" pitchFamily="18" charset="0"/>
                <a:cs typeface="Times New Roman" pitchFamily="18" charset="0"/>
              </a:rPr>
              <a:t>маусым</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150" kern="1400" dirty="0" smtClean="0">
                <a:solidFill>
                  <a:prstClr val="black"/>
                </a:solidFill>
                <a:latin typeface="Times New Roman"/>
                <a:ea typeface="Times New Roman"/>
              </a:rPr>
              <a:t>Көшпелі бұлтты, жауын-шашынсыз</a:t>
            </a:r>
            <a:r>
              <a:rPr lang="kk-KZ" sz="1150" kern="1400" dirty="0" smtClean="0">
                <a:latin typeface="Times New Roman"/>
                <a:ea typeface="Times New Roman"/>
              </a:rPr>
              <a:t>. Оңтүстік-батыстан жел соғады, күші 9-14 м/с</a:t>
            </a:r>
            <a:r>
              <a:rPr lang="kk-KZ" sz="1150" kern="1400" dirty="0">
                <a:latin typeface="Times New Roman"/>
                <a:ea typeface="Times New Roman"/>
              </a:rPr>
              <a:t>. Ауа температурасы</a:t>
            </a:r>
            <a:r>
              <a:rPr lang="kk-KZ" sz="1150" kern="1400" dirty="0">
                <a:solidFill>
                  <a:srgbClr val="FF0000"/>
                </a:solidFill>
                <a:latin typeface="Times New Roman"/>
                <a:ea typeface="Times New Roman"/>
              </a:rPr>
              <a:t> </a:t>
            </a:r>
            <a:r>
              <a:rPr lang="kk-KZ" sz="1150" kern="1400" dirty="0" smtClean="0">
                <a:latin typeface="Times New Roman"/>
                <a:ea typeface="Times New Roman"/>
              </a:rPr>
              <a:t>21-23</a:t>
            </a:r>
            <a:r>
              <a:rPr lang="kk-KZ" sz="1150" kern="1400" dirty="0" smtClean="0">
                <a:solidFill>
                  <a:srgbClr val="FF0000"/>
                </a:solidFill>
                <a:latin typeface="Times New Roman"/>
                <a:ea typeface="Times New Roman"/>
              </a:rPr>
              <a:t> </a:t>
            </a:r>
            <a:r>
              <a:rPr lang="kk-KZ" sz="1150" kern="1400" dirty="0" smtClean="0">
                <a:latin typeface="Times New Roman"/>
                <a:ea typeface="Times New Roman"/>
              </a:rPr>
              <a:t>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сейілуіне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Мырзашева</a:t>
            </a:r>
            <a:r>
              <a:rPr lang="ru-RU" altLang="ru-RU" sz="1200" b="1" i="1" smtClean="0">
                <a:solidFill>
                  <a:srgbClr val="000000"/>
                </a:solidFill>
                <a:latin typeface="Times New Roman" pitchFamily="18" charset="0"/>
                <a:cs typeface="Times New Roman" pitchFamily="18" charset="0"/>
              </a:rPr>
              <a:t> К</a:t>
            </a:r>
            <a:r>
              <a:rPr lang="kk-KZ" altLang="ru-RU" sz="1200" b="1" i="1"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Мыңбай А</a:t>
            </a:r>
            <a:r>
              <a:rPr lang="ru-RU" altLang="ru-RU" sz="1200" b="1" i="1" dirty="0" smtClean="0">
                <a:solidFill>
                  <a:srgbClr val="000000"/>
                </a:solidFill>
                <a:latin typeface="Times New Roman" pitchFamily="18" charset="0"/>
                <a:cs typeface="Times New Roman" pitchFamily="18" charset="0"/>
              </a:rPr>
              <a:t>. </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28107</TotalTime>
  <Words>578</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4660</cp:revision>
  <cp:lastPrinted>2023-02-06T06:57:51Z</cp:lastPrinted>
  <dcterms:created xsi:type="dcterms:W3CDTF">2018-03-27T06:03:00Z</dcterms:created>
  <dcterms:modified xsi:type="dcterms:W3CDTF">2025-06-11T07:16:08Z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