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744427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соққан жел солтүстік-батысқа ауысады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солтүстік-батыстан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2593985"/>
              </p:ext>
            </p:extLst>
          </p:nvPr>
        </p:nvGraphicFramePr>
        <p:xfrm>
          <a:off x="5019674" y="4690835"/>
          <a:ext cx="4691064" cy="16847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36396121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15819</TotalTime>
  <Words>536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3700</cp:revision>
  <cp:lastPrinted>2021-07-01T07:38:07Z</cp:lastPrinted>
  <dcterms:created xsi:type="dcterms:W3CDTF">2018-03-27T06:03:00Z</dcterms:created>
  <dcterms:modified xsi:type="dcterms:W3CDTF">2025-06-11T07:20:25Z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