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0" d="100"/>
          <a:sy n="100" d="100"/>
        </p:scale>
        <p:origin x="90"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689218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күңдіз </a:t>
            </a:r>
            <a:r>
              <a:rPr lang="kk-KZ" sz="1300" dirty="0">
                <a:latin typeface="Times New Roman" panose="02020603050405020304" pitchFamily="18" charset="0"/>
                <a:ea typeface="Calibri" panose="020F0502020204030204" pitchFamily="34" charset="0"/>
              </a:rPr>
              <a:t>жаңбыр жауады, найзағай күтіледі. </a:t>
            </a:r>
            <a:r>
              <a:rPr lang="kk-KZ" sz="1300" dirty="0">
                <a:effectLst/>
                <a:latin typeface="Times New Roman" panose="02020603050405020304" pitchFamily="18" charset="0"/>
                <a:ea typeface="Calibri" panose="020F0502020204030204" pitchFamily="34" charset="0"/>
              </a:rPr>
              <a:t>Жел, </a:t>
            </a:r>
            <a:r>
              <a:rPr lang="kk-KZ" sz="1300" dirty="0">
                <a:latin typeface="Times New Roman" panose="02020603050405020304" pitchFamily="18" charset="0"/>
                <a:ea typeface="Calibri" panose="020F0502020204030204" pitchFamily="34" charset="0"/>
              </a:rPr>
              <a:t>түнде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5-10, күндіз 9-14 м/с. Ауа температурасы түнде 16-18, күндіз 28-30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15-17</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11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02186732"/>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18502</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3581</cp:revision>
  <cp:lastPrinted>2021-07-01T07:38:07Z</cp:lastPrinted>
  <dcterms:created xsi:type="dcterms:W3CDTF">2018-03-27T06:03:00Z</dcterms:created>
  <dcterms:modified xsi:type="dcterms:W3CDTF">2025-06-11T07:00:03Z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