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86349822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162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11</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6776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kk-KZ" altLang="ru-RU" sz="1200" b="1" dirty="0">
                <a:latin typeface="Times New Roman" pitchFamily="18" charset="0"/>
                <a:ea typeface="Calibri"/>
                <a:cs typeface="Times New Roman" pitchFamily="18" charset="0"/>
              </a:rPr>
              <a:t>12</a:t>
            </a:r>
            <a:r>
              <a:rPr lang="kk-KZ" altLang="ru-RU" sz="1200" b="1" kern="0" dirty="0">
                <a:solidFill>
                  <a:srgbClr val="000000"/>
                </a:solidFill>
                <a:latin typeface="Times New Roman" pitchFamily="18" charset="0"/>
                <a:ea typeface="Calibri"/>
                <a:cs typeface="Times New Roman" pitchFamily="18" charset="0"/>
                <a:sym typeface="Calibri"/>
              </a:rPr>
              <a:t> маусымға</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11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a:t>
            </a:r>
            <a:r>
              <a:rPr lang="ru-RU" altLang="ru-RU" sz="1200" b="1" dirty="0">
                <a:latin typeface="Times New Roman" pitchFamily="18" charset="0"/>
                <a:ea typeface="Calibri"/>
                <a:cs typeface="Times New Roman" pitchFamily="18" charset="0"/>
              </a:rPr>
              <a:t>12</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түнде аздаған өткінші жаңбыр, найзағай, күндіз өткінші жаңбыр, найзағай, бұршақ. О</a:t>
            </a:r>
            <a:r>
              <a:rPr lang="kk-KZ" sz="1200" dirty="0">
                <a:solidFill>
                  <a:prstClr val="black"/>
                </a:solidFill>
                <a:latin typeface="Times New Roman" pitchFamily="18" charset="0"/>
                <a:ea typeface="Calibri"/>
                <a:cs typeface="Times New Roman" pitchFamily="18" charset="0"/>
              </a:rPr>
              <a:t>ңтүстік-шығыстан жел соғады, </a:t>
            </a:r>
            <a:r>
              <a:rPr lang="kk-KZ" sz="1200" kern="0" dirty="0">
                <a:solidFill>
                  <a:prstClr val="black"/>
                </a:solidFill>
                <a:latin typeface="Times New Roman" pitchFamily="18" charset="0"/>
                <a:ea typeface="Calibri"/>
                <a:cs typeface="Times New Roman" pitchFamily="18" charset="0"/>
                <a:sym typeface="Calibri"/>
              </a:rPr>
              <a:t>күші түнде 3-8, күндіз 9-14, екпіні 15-18 м/с</a:t>
            </a:r>
            <a:r>
              <a:rPr lang="ru-RU" sz="1200" kern="0" dirty="0">
                <a:solidFill>
                  <a:prstClr val="black"/>
                </a:solidFill>
                <a:latin typeface="Times New Roman" pitchFamily="18" charset="0"/>
                <a:ea typeface="Calibri"/>
                <a:cs typeface="Times New Roman" pitchFamily="18" charset="0"/>
                <a:sym typeface="Calibri"/>
              </a:rPr>
              <a:t>. </a:t>
            </a:r>
            <a:r>
              <a:rPr lang="kk-KZ" sz="1200" kern="0" dirty="0">
                <a:solidFill>
                  <a:prstClr val="black"/>
                </a:solidFill>
                <a:latin typeface="Times New Roman" pitchFamily="18" charset="0"/>
                <a:ea typeface="Calibri"/>
                <a:cs typeface="Times New Roman" pitchFamily="18" charset="0"/>
                <a:sym typeface="Calibri"/>
              </a:rPr>
              <a:t>Ауа температурасы түнде 18-20</a:t>
            </a:r>
            <a:r>
              <a:rPr lang="kk-KZ" sz="1200" kern="0" dirty="0">
                <a:solidFill>
                  <a:srgbClr val="000000"/>
                </a:solidFill>
                <a:latin typeface="Times New Roman" pitchFamily="18" charset="0"/>
                <a:ea typeface="Calibri"/>
                <a:cs typeface="Times New Roman" pitchFamily="18" charset="0"/>
                <a:sym typeface="Calibri"/>
              </a:rPr>
              <a:t>, күндіз 27-29 градус жылы.</a:t>
            </a: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dirty="0">
                <a:latin typeface="Times New Roman" pitchFamily="18" charset="0"/>
                <a:ea typeface="Calibri"/>
                <a:cs typeface="Times New Roman" pitchFamily="18" charset="0"/>
              </a:rPr>
              <a:t>13</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kk-KZ" altLang="ru-RU" sz="12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200" b="1" dirty="0">
                <a:latin typeface="Times New Roman" pitchFamily="18" charset="0"/>
                <a:ea typeface="Calibri"/>
                <a:cs typeface="Times New Roman" pitchFamily="18" charset="0"/>
              </a:rPr>
              <a:t>12</a:t>
            </a:r>
            <a:r>
              <a:rPr lang="kk-KZ" altLang="ru-RU" sz="1200" b="1" kern="0" dirty="0">
                <a:solidFill>
                  <a:srgbClr val="000000"/>
                </a:solidFill>
                <a:latin typeface="Times New Roman" pitchFamily="18" charset="0"/>
                <a:ea typeface="Calibri"/>
                <a:cs typeface="Times New Roman" pitchFamily="18" charset="0"/>
                <a:sym typeface="Calibri"/>
              </a:rPr>
              <a:t>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a:t>
            </a:r>
            <a:r>
              <a:rPr lang="ru-RU" sz="1200" b="1" dirty="0">
                <a:latin typeface="Times New Roman" pitchFamily="18" charset="0"/>
                <a:ea typeface="Calibri"/>
                <a:cs typeface="Times New Roman" pitchFamily="18" charset="0"/>
              </a:rPr>
              <a:t>13</a:t>
            </a:r>
            <a:r>
              <a:rPr lang="kk-KZ" sz="1200" b="1" kern="0" dirty="0">
                <a:solidFill>
                  <a:srgbClr val="000000"/>
                </a:solidFill>
                <a:latin typeface="Times New Roman" pitchFamily="18" charset="0"/>
                <a:ea typeface="Calibri"/>
                <a:cs typeface="Times New Roman" pitchFamily="18" charset="0"/>
                <a:sym typeface="Calibri"/>
              </a:rPr>
              <a:t>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   Көшпелі бұлтты, өткінші жаңбыр, найзағай</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Оңтүстік</a:t>
            </a:r>
            <a:r>
              <a:rPr lang="ru-RU" altLang="ru-RU" sz="1200" dirty="0">
                <a:latin typeface="Times New Roman" panose="02020603050405020304" pitchFamily="18" charset="0"/>
                <a:ea typeface="Calibri"/>
                <a:cs typeface="Times New Roman" panose="02020603050405020304" pitchFamily="18" charset="0"/>
              </a:rPr>
              <a:t>-ш</a:t>
            </a:r>
            <a:r>
              <a:rPr lang="kk-KZ" sz="1200" dirty="0">
                <a:solidFill>
                  <a:prstClr val="black"/>
                </a:solidFill>
                <a:latin typeface="Times New Roman" pitchFamily="18" charset="0"/>
                <a:ea typeface="Calibri"/>
                <a:cs typeface="Times New Roman" pitchFamily="18" charset="0"/>
              </a:rPr>
              <a:t>ығыстан соғатын  жел батысқа ауысады, </a:t>
            </a:r>
            <a:r>
              <a:rPr lang="kk-KZ" sz="1200" kern="0" dirty="0">
                <a:solidFill>
                  <a:prstClr val="black"/>
                </a:solidFill>
                <a:latin typeface="Times New Roman" pitchFamily="18" charset="0"/>
                <a:ea typeface="Calibri"/>
                <a:cs typeface="Times New Roman" pitchFamily="18" charset="0"/>
                <a:sym typeface="Calibri"/>
              </a:rPr>
              <a:t>күші 9-14</a:t>
            </a:r>
            <a:r>
              <a:rPr lang="kk-KZ" sz="1200" dirty="0">
                <a:solidFill>
                  <a:prstClr val="black"/>
                </a:solidFill>
                <a:latin typeface="Times New Roman" pitchFamily="18" charset="0"/>
                <a:ea typeface="Calibri"/>
                <a:cs typeface="Times New Roman" pitchFamily="18" charset="0"/>
              </a:rPr>
              <a:t>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18-20 градус жылы.</a:t>
            </a:r>
          </a:p>
        </p:txBody>
      </p:sp>
      <p:graphicFrame>
        <p:nvGraphicFramePr>
          <p:cNvPr id="27" name="Table"/>
          <p:cNvGraphicFramePr/>
          <p:nvPr>
            <p:extLst>
              <p:ext uri="{D42A27DB-BD31-4B8C-83A1-F6EECF244321}">
                <p14:modId xmlns:p14="http://schemas.microsoft.com/office/powerpoint/2010/main" val="11633614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750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11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9595" y="2814937"/>
            <a:ext cx="4641057"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just">
              <a:defRPr/>
            </a:pP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деңгейінің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905</TotalTime>
  <Words>679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61</cp:revision>
  <dcterms:modified xsi:type="dcterms:W3CDTF">2025-06-11T08:33:03Z</dcterms:modified>
</cp:coreProperties>
</file>