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121388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129616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Ночью и утром туман. Ветер юго-западный 5-10 м/с. Температура воздуха ночью 16-18, днем 27-29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28378</TotalTime>
  <Words>606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3886</cp:revision>
  <cp:lastPrinted>2021-10-15T03:50:29Z</cp:lastPrinted>
  <dcterms:created xsi:type="dcterms:W3CDTF">2018-03-27T06:03:00Z</dcterms:created>
  <dcterms:modified xsi:type="dcterms:W3CDTF">2025-06-11T06:12:39Z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