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4627775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5814513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днем кратковременный дождь, гроза. Ветер юго-восточный 8-13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 м/с. Температура воздуха ночью 18-20, днем 32-34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14149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3603</cp:revision>
  <cp:lastPrinted>2021-07-01T03:56:27Z</cp:lastPrinted>
  <dcterms:created xsi:type="dcterms:W3CDTF">2018-03-27T06:03:00Z</dcterms:created>
  <dcterms:modified xsi:type="dcterms:W3CDTF">2025-06-11T06:46:53Z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