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42443757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162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11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11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2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ночью небольшой кратковременный дождь, гроза, днем кратковременный дождь, гроза, град. Ветер юго-восточный ночью 3-8, днем 9-14, порывы 15-18 м/с. Температура воздуха ночью 18-20, днем 27-29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13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западный 9-14 м/с. Температура воздуха 18-20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0157" y="275061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ожидается </a:t>
            </a:r>
            <a:r>
              <a:rPr 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88491296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</TotalTime>
  <Words>654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63</cp:revision>
  <dcterms:modified xsi:type="dcterms:W3CDTF">2025-06-11T08:32:42Z</dcterms:modified>
</cp:coreProperties>
</file>