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2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090840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969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гроза. Ветер ночью 5-10, днем 9-14 м/с. Температура воздуха ночью 16-18, днем 28-30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15-17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150705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23023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3659</cp:revision>
  <cp:lastPrinted>2021-07-01T03:56:27Z</cp:lastPrinted>
  <dcterms:created xsi:type="dcterms:W3CDTF">2018-03-27T06:03:00Z</dcterms:created>
  <dcterms:modified xsi:type="dcterms:W3CDTF">2025-06-11T06:56:57Z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