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246" y="-8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июня2025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33456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июня по 20 ч. 12 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юго-восточный             9-14, днем порывы 15-20 м/с. Температура воздуха ночью 16-18, днем 30-32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 по 08 ч. 13 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юго-восточный 9-14 м/с. Температура воздуха 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июня, ночью 13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18758</TotalTime>
  <Words>637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6767</cp:revision>
  <cp:lastPrinted>2021-07-01T03:56:27Z</cp:lastPrinted>
  <dcterms:created xsi:type="dcterms:W3CDTF">2018-03-27T06:03:00Z</dcterms:created>
  <dcterms:modified xsi:type="dcterms:W3CDTF">2025-06-11T06:30:01Z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