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1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8348049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11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5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Малооблачно, без осадков. Ветер восточный 5-10 м/с. Температура воздуха ночью 16-18, днем 31-33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13 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>
                <a:latin typeface="Times New Roman" panose="02020603050405020304" pitchFamily="18" charset="0"/>
                <a:ea typeface="SimSun" panose="02010600030101010101" pitchFamily="2" charset="-122"/>
              </a:rPr>
              <a:t>      Малооблачно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. Ветер восточный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5-10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16-18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9366063"/>
              </p:ext>
            </p:extLst>
          </p:nvPr>
        </p:nvGraphicFramePr>
        <p:xfrm>
          <a:off x="5134650" y="3763600"/>
          <a:ext cx="4528802" cy="2345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rgbClr val="FFFF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июня, ночью 13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44892</TotalTime>
  <Words>657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6682</cp:revision>
  <cp:lastPrinted>2021-11-30T05:55:24Z</cp:lastPrinted>
  <dcterms:created xsi:type="dcterms:W3CDTF">2018-03-27T06:03:00Z</dcterms:created>
  <dcterms:modified xsi:type="dcterms:W3CDTF">2025-06-11T06:24:28Z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