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566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8305567"/>
              </p:ext>
            </p:extLst>
          </p:nvPr>
        </p:nvGraphicFramePr>
        <p:xfrm>
          <a:off x="307975" y="2588895"/>
          <a:ext cx="4465638" cy="397732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935163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днем дождь, гроза. Ветер северо-восточный,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восточный 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19-21,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30-32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 с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11 июня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9-14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тепла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</a:t>
            </a:r>
            <a:r>
              <a:rPr lang="ru-RU" altLang="en-US" sz="120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09 июня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4945062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29671406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438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26957</TotalTime>
  <Words>595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4826</cp:revision>
  <cp:lastPrinted>2021-07-01T03:56:27Z</cp:lastPrinted>
  <dcterms:created xsi:type="dcterms:W3CDTF">2018-03-27T06:03:00Z</dcterms:created>
  <dcterms:modified xsi:type="dcterms:W3CDTF">2025-06-09T07:56:43Z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