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681"/>
  </p:normalViewPr>
  <p:slideViewPr>
    <p:cSldViewPr snapToGrid="0">
      <p:cViewPr varScale="1">
        <p:scale>
          <a:sx n="114" d="100"/>
          <a:sy n="114" d="100"/>
        </p:scale>
        <p:origin x="151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7078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979033891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160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09 июня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09 июня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25206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10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09 июня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северо-восточный, восточный ночью 3-8, днем 9-14 м/с. Температура воздуха ночью                9-11, днем 24-26 тепла.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11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 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just">
              <a:spcBef>
                <a:spcPct val="0"/>
              </a:spcBef>
              <a:spcAft>
                <a:spcPts val="1000"/>
              </a:spcAft>
            </a:pP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Переменная облачность, </a:t>
            </a:r>
            <a:r>
              <a:rPr 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восточный 9-14 м/с. Температура воздуха 13-15 тепла.</a:t>
            </a: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792047"/>
            <a:ext cx="4587875" cy="461661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182563" algn="just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325865876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798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63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44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5,9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пірімжар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1055</TotalTime>
  <Words>627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58</cp:revision>
  <dcterms:modified xsi:type="dcterms:W3CDTF">2025-06-09T08:24:23Z</dcterms:modified>
</cp:coreProperties>
</file>