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10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hyperlink" Target="mailto:omp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929472943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160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09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июня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24438" y="2643182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10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июн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я</a:t>
            </a:r>
            <a:r>
              <a:rPr lang="en-US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, </a:t>
            </a:r>
            <a:r>
              <a:rPr lang="kk-KZ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10 июня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2025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года метеорологические 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223668159"/>
              </p:ext>
            </p:extLst>
          </p:nvPr>
        </p:nvGraphicFramePr>
        <p:xfrm>
          <a:off x="5024438" y="6475748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1790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10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июня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09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ночью и утром дождь, гроза. Ветер западный, северо-западный 9-14 м/с. Температура воздуха ночью 18-20, днем 31-33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июня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11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июня 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     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</a:rPr>
              <a:t>без осадков.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западный 9-14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18-20 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5249587"/>
              </p:ext>
            </p:extLst>
          </p:nvPr>
        </p:nvGraphicFramePr>
        <p:xfrm>
          <a:off x="5052561" y="4670011"/>
          <a:ext cx="4625291" cy="1811538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41517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Ластаушы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зат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Нақты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шоғырлану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ШЖШ асу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еселігі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РМ-2,5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қалқыма бөлшектері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РМ-10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қалқыма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бөлшектері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Күкірт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</a:t>
                      </a:r>
                      <a:r>
                        <a:rPr lang="ru-RU" sz="1000" dirty="0" err="1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иоксиді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Көміртегі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baseline="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Азот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err="1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оксиді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  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613046"/>
            <a:chOff x="517317" y="3968016"/>
            <a:chExt cx="4305218" cy="1769178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342643821"/>
                </p:ext>
              </p:extLst>
            </p:nvPr>
          </p:nvGraphicFramePr>
          <p:xfrm>
            <a:off x="517317" y="4866553"/>
            <a:ext cx="4035777" cy="870641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метеопрогнозов</a:t>
                        </a:r>
                      </a:p>
                      <a:p>
                        <a:pPr lvl="0" eaLnBrk="1" hangingPunct="1">
                          <a:buNone/>
                        </a:pPr>
                        <a:endPara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Составили: 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(7242) 30-37-14, 23-85-73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</a:t>
                        </a:r>
                        <a:r>
                          <a:rPr lang="ru-RU" altLang="x-none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mail</a:t>
                        </a:r>
                        <a:r>
                          <a:rPr lang="ru-RU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omp_kzo@meteo.kz</a:t>
                        </a:r>
                        <a:r>
                          <a:rPr lang="ru-RU" altLang="x-none" sz="800" b="0" dirty="0" smtClean="0">
                            <a:latin typeface="Times New Roman" panose="02020603050405020304" pitchFamily="18" charset="0"/>
                            <a:cs typeface="+mn-cs"/>
                          </a:rPr>
                          <a:t>.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kk-KZ" altLang="x-none" sz="800" b="0" baseline="0" dirty="0" smtClean="0">
                            <a:latin typeface="Times New Roman" panose="02020603050405020304" pitchFamily="18" charset="0"/>
                            <a:cs typeface="+mn-cs"/>
                          </a:rPr>
                          <a:t>А. </a:t>
                        </a:r>
                        <a:r>
                          <a:rPr lang="kk-KZ" altLang="x-none" sz="800" b="0" baseline="0" smtClean="0">
                            <a:latin typeface="Times New Roman" panose="02020603050405020304" pitchFamily="18" charset="0"/>
                            <a:cs typeface="+mn-cs"/>
                          </a:rPr>
                          <a:t>Жокелова</a:t>
                        </a:r>
                        <a:endParaRPr lang="ru-RU" altLang="x-none" sz="800" b="0" baseline="0" dirty="0" smtClean="0">
                          <a:latin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15059</TotalTime>
  <Words>577</Words>
  <Application>Microsoft Office PowerPoint</Application>
  <PresentationFormat>Лист A4 (210x297 мм)</PresentationFormat>
  <Paragraphs>94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3590</cp:revision>
  <cp:lastPrinted>2021-07-01T03:56:27Z</cp:lastPrinted>
  <dcterms:created xsi:type="dcterms:W3CDTF">2018-03-27T06:03:00Z</dcterms:created>
  <dcterms:modified xsi:type="dcterms:W3CDTF">2025-06-09T08:35:13Z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