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5" d="100"/>
          <a:sy n="95" d="100"/>
        </p:scale>
        <p:origin x="78" y="27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189939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39698"/>
              </p:ext>
            </p:extLst>
          </p:nvPr>
        </p:nvGraphicFramePr>
        <p:xfrm>
          <a:off x="5007188" y="4288588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.2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северо-восточный с переходом на северо-западный 5-10 м/с. Температура воздуха ночью 19-21, днем 25-27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28372</TotalTime>
  <Words>547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3882</cp:revision>
  <cp:lastPrinted>2021-10-15T03:50:29Z</cp:lastPrinted>
  <dcterms:created xsi:type="dcterms:W3CDTF">2018-03-27T06:03:00Z</dcterms:created>
  <dcterms:modified xsi:type="dcterms:W3CDTF">2025-06-09T06:58:18Z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