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  <a:srgbClr val="FA8422"/>
    <a:srgbClr val="F2902E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40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14467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543246295"/>
              </p:ext>
            </p:extLst>
          </p:nvPr>
        </p:nvGraphicFramePr>
        <p:xfrm>
          <a:off x="307975" y="254582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624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Риддер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 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227259998"/>
              </p:ext>
            </p:extLst>
          </p:nvPr>
        </p:nvGraphicFramePr>
        <p:xfrm>
          <a:off x="5030589" y="6437140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3856" y="3804118"/>
            <a:ext cx="4798550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 202</a:t>
            </a:r>
            <a:r>
              <a:rPr lang="" altLang="ru-RU" sz="1200" b="1" dirty="0" smtClean="0">
                <a:latin typeface="Times New Roman" pitchFamily="18" charset="0"/>
                <a:cs typeface="Times New Roman" pitchFamily="18" charset="0"/>
              </a:rPr>
              <a:t>5</a:t>
            </a:r>
            <a:r>
              <a:rPr lang="ru-RU" altLang="ru-RU" sz="1200" b="1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88850" y="225870"/>
            <a:ext cx="4788563" cy="20774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дождь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гроза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град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северо-западный, северный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-12 м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</a:p>
          <a:p>
            <a:pPr algn="just"/>
            <a:endParaRPr lang="kk-KZ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" sz="120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8-10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58720917"/>
              </p:ext>
            </p:extLst>
          </p:nvPr>
        </p:nvGraphicFramePr>
        <p:xfrm>
          <a:off x="5019694" y="4253469"/>
          <a:ext cx="4691064" cy="181594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4368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32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0,064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91946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1185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0,237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211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1,057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9679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9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0,023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1097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b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endParaRPr lang="ru-RU" sz="1000" b="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0,325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7620" marR="7620" marT="762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5034875" y="2336400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34875" y="3289707"/>
            <a:ext cx="4680169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54361" y="4587619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Риддер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улица Островского, 13 «Б»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улица Клинка, 7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улица Семипалатинская, 9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44567" y="91897"/>
            <a:ext cx="4953000" cy="46196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sz="1200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6" y="4387660"/>
            <a:ext cx="4304464" cy="994727"/>
            <a:chOff x="319675" y="3876298"/>
            <a:chExt cx="4304464" cy="109100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319675" y="4089632"/>
              <a:ext cx="2353529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333126" y="3876298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4567" y="1318934"/>
            <a:ext cx="4816970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4989681" y="598675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1077170247"/>
              </p:ext>
            </p:extLst>
          </p:nvPr>
        </p:nvGraphicFramePr>
        <p:xfrm>
          <a:off x="5017538" y="523645"/>
          <a:ext cx="4713891" cy="828075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7031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580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144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7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6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0,19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943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3839" y="2072994"/>
            <a:ext cx="482441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585977671"/>
              </p:ext>
            </p:extLst>
          </p:nvPr>
        </p:nvGraphicFramePr>
        <p:xfrm>
          <a:off x="5025127" y="233830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90784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71802404"/>
              </p:ext>
            </p:extLst>
          </p:nvPr>
        </p:nvGraphicFramePr>
        <p:xfrm>
          <a:off x="5041223" y="5302227"/>
          <a:ext cx="4035777" cy="671886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kk-KZ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 smtClean="0"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КЛМСОС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73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vozduh2_vk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@mail.ru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</a:t>
                      </a:r>
                      <a:r>
                        <a:rPr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ме</a:t>
                      </a:r>
                      <a:r>
                        <a:rPr lang="ru-RU" sz="800" dirty="0" err="1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теопрогнозов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232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78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7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62</a:t>
                      </a:r>
                      <a:r>
                        <a: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-</a:t>
                      </a: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omp_vko@meteo.kz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18627</TotalTime>
  <Words>612</Words>
  <Application>Microsoft Office PowerPoint</Application>
  <PresentationFormat>Лист A4 (210x297 мм)</PresentationFormat>
  <Paragraphs>95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3190</cp:revision>
  <cp:lastPrinted>2021-10-14T11:15:53Z</cp:lastPrinted>
  <dcterms:created xsi:type="dcterms:W3CDTF">2018-03-27T06:03:00Z</dcterms:created>
  <dcterms:modified xsi:type="dcterms:W3CDTF">2025-06-09T08:19:38Z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