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00" d="100"/>
          <a:sy n="100" d="100"/>
        </p:scale>
        <p:origin x="-2490" y="-34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85741454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441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0,03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200" dirty="0"/>
                        <a:t>1,8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404664"/>
            <a:ext cx="4759800" cy="16158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10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июня по 20 ч. 10 июня 2025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южный, юго-восточный             ночью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м/с,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9-14 м/с. Температура воздуха ночью 10-12,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           26-28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11 июня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 по 08 ч. 11 июня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юго-восточный 9-14 м/с. Температура воздуха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11-13 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2132856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ночью 11 июня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/</a:t>
            </a:r>
            <a:r>
              <a:rPr lang="ru-RU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Г.Газизова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18750</TotalTime>
  <Words>589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6755</cp:revision>
  <cp:lastPrinted>2021-07-01T03:56:27Z</cp:lastPrinted>
  <dcterms:created xsi:type="dcterms:W3CDTF">2018-03-27T06:03:00Z</dcterms:created>
  <dcterms:modified xsi:type="dcterms:W3CDTF">2025-06-09T07:06:17Z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