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7083108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северо-восточный 5-10 м/с. Температура воздуха ночью 13-15, днем 28-30 тепла</a:t>
            </a:r>
            <a:r>
              <a:rPr lang="ru-RU" sz="1200" dirty="0" smtClean="0"/>
              <a:t>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40258924"/>
              </p:ext>
            </p:extLst>
          </p:nvPr>
        </p:nvGraphicFramePr>
        <p:xfrm>
          <a:off x="5049291" y="4016519"/>
          <a:ext cx="4613617" cy="2276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66669" y="2336036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3254" y="3260948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47628</TotalTime>
  <Words>595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5921</cp:revision>
  <cp:lastPrinted>2021-02-03T11:37:00Z</cp:lastPrinted>
  <dcterms:created xsi:type="dcterms:W3CDTF">2018-03-27T06:03:00Z</dcterms:created>
  <dcterms:modified xsi:type="dcterms:W3CDTF">2025-06-09T09:37:05Z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