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7970" autoAdjust="0"/>
    <p:restoredTop sz="98956" autoAdjust="0"/>
  </p:normalViewPr>
  <p:slideViewPr>
    <p:cSldViewPr showGuides="1">
      <p:cViewPr>
        <p:scale>
          <a:sx n="166" d="100"/>
          <a:sy n="166" d="100"/>
        </p:scale>
        <p:origin x="-72" y="31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078037153"/>
              </p:ext>
            </p:extLst>
          </p:nvPr>
        </p:nvGraphicFramePr>
        <p:xfrm>
          <a:off x="377124" y="626385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712640" y="1052736"/>
            <a:ext cx="1825151" cy="1181065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9350912"/>
              </p:ext>
            </p:extLst>
          </p:nvPr>
        </p:nvGraphicFramePr>
        <p:xfrm>
          <a:off x="307975" y="2573640"/>
          <a:ext cx="4465638" cy="19354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48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endParaRPr lang="ru-RU" altLang="x-none" sz="1600" b="1" i="1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400" b="1" i="1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Уральск</a:t>
                      </a: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года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75828" y="2336660"/>
            <a:ext cx="4754513" cy="600164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000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Сутки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11 </a:t>
            </a:r>
            <a:r>
              <a:rPr lang="kk-KZ" altLang="en-US" sz="11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июня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В целом по городу ожидается </a:t>
            </a:r>
            <a:r>
              <a:rPr lang="ru-RU" altLang="en-US" sz="11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649018124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7018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0010" y="3754280"/>
            <a:ext cx="4798480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Уральск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83499317"/>
              </p:ext>
            </p:extLst>
          </p:nvPr>
        </p:nvGraphicFramePr>
        <p:xfrm>
          <a:off x="4991355" y="4234700"/>
          <a:ext cx="4747702" cy="21838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26890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5754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6326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6245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                                              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b="1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b="1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1,025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82105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66744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7556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0,188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03412049"/>
                  </a:ext>
                </a:extLst>
              </a:tr>
              <a:tr h="26514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0,054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23711697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91355" y="275437"/>
            <a:ext cx="4759889" cy="1785104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Уральск</a:t>
            </a:r>
          </a:p>
          <a:p>
            <a:pPr lvl="0" algn="ctr"/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 июня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облачность, без осадков. Ветер юго-западный с переходом на северо-восточный 9-14 м/с. Температура воздуха ночью 15-17, днем 32-34 тепла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endParaRPr lang="ru-RU" altLang="ru-RU" sz="1100" b="1" dirty="0" smtClean="0">
              <a:solidFill>
                <a:srgbClr val="000000"/>
              </a:solidFill>
              <a:latin typeface="Times New Roman" pitchFamily="18" charset="0"/>
              <a:ea typeface="Yu Gothic" pitchFamily="34" charset="-128"/>
              <a:cs typeface="Times New Roman" pitchFamily="18" charset="0"/>
            </a:endParaRP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                                                 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с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по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08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</a:p>
          <a:p>
            <a:pPr indent="144000" algn="just">
              <a:spcBef>
                <a:spcPts val="0"/>
              </a:spcBef>
              <a:spcAft>
                <a:spcPts val="0"/>
              </a:spcAft>
            </a:pP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Переменная облачность,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без осадков</a:t>
            </a:r>
            <a:r>
              <a:rPr lang="kk-KZ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.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Ветер северо-восточный с переходом на северо-западный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м/с. </a:t>
            </a:r>
            <a:r>
              <a:rPr lang="ru-RU" sz="1100" dirty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Температура </a:t>
            </a:r>
            <a:r>
              <a:rPr lang="ru-RU" sz="1100" dirty="0" smtClean="0">
                <a:solidFill>
                  <a:srgbClr val="000000"/>
                </a:solidFill>
                <a:latin typeface="Times New Roman" pitchFamily="18" charset="0"/>
                <a:ea typeface="Yu Gothic" pitchFamily="34" charset="-128"/>
                <a:cs typeface="Times New Roman" pitchFamily="18" charset="0"/>
              </a:rPr>
              <a:t>воздуха 15-17 тепла.</a:t>
            </a:r>
            <a:endParaRPr lang="ru-RU" sz="11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4991579" y="3373580"/>
            <a:ext cx="4744014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37469" y="4587619"/>
            <a:ext cx="4661089" cy="1754326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Уральск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рядом с пожарной частью № 1 (ул. Гагарина, район дома № 25)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рядом с парком им. Кирова (ул.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Даумова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algn="just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Мухита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(район рынка «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Мирлан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»)</a:t>
            </a:r>
          </a:p>
          <a:p>
            <a:pPr algn="just"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Жангир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хан, 75 В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8714" y="80075"/>
            <a:ext cx="482282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37460" y="4509118"/>
            <a:ext cx="4291013" cy="1565645"/>
            <a:chOff x="531521" y="3984610"/>
            <a:chExt cx="4291013" cy="18295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8911934"/>
                </p:ext>
              </p:extLst>
            </p:nvPr>
          </p:nvGraphicFramePr>
          <p:xfrm>
            <a:off x="531522" y="5029037"/>
            <a:ext cx="4035777" cy="78515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Хим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52-20-21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err="1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Метеоболжамдар</a:t>
                        </a: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 б</a:t>
                        </a: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</a:rPr>
                          <a:t>өлімі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20-2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52-19-95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E-mail:omp_zko@meteo.kz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6508" y="4230642"/>
              <a:ext cx="1907895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Уральск,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Жангир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Хан 61/1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398461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53000" y="6032877"/>
            <a:ext cx="474457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Хамитова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Тулепов Л.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073349713"/>
              </p:ext>
            </p:extLst>
          </p:nvPr>
        </p:nvGraphicFramePr>
        <p:xfrm>
          <a:off x="4997005" y="575988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 ≤ Р &lt; 0,19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5627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76814" y="1339064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4796" y="2172777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1834771515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31109</TotalTime>
  <Words>601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5860</cp:revision>
  <cp:lastPrinted>2021-07-01T03:56:27Z</cp:lastPrinted>
  <dcterms:created xsi:type="dcterms:W3CDTF">2018-03-27T06:03:00Z</dcterms:created>
  <dcterms:modified xsi:type="dcterms:W3CDTF">2025-06-09T08:29:02Z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