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 horzBarState="maximized">
    <p:restoredLeft sz="15620"/>
    <p:restoredTop sz="94660"/>
  </p:normalViewPr>
  <p:slideViewPr>
    <p:cSldViewPr showGuides="1">
      <p:cViewPr>
        <p:scale>
          <a:sx n="123" d="100"/>
          <a:sy n="123" d="100"/>
        </p:scale>
        <p:origin x="-1716" y="-20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mzps_uk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3262691100"/>
              </p:ext>
            </p:extLst>
          </p:nvPr>
        </p:nvGraphicFramePr>
        <p:xfrm>
          <a:off x="307975" y="2543160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kumimoji="0" lang="x-none" sz="1400" b="1" i="1" u="none" strike="noStrike" kern="1200" cap="none" normalizeH="0" baseline="0" smtClean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en-US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216828564"/>
              </p:ext>
            </p:extLst>
          </p:nvPr>
        </p:nvGraphicFramePr>
        <p:xfrm>
          <a:off x="5043700" y="6392863"/>
          <a:ext cx="4665245" cy="652115"/>
        </p:xfrm>
        <a:graphic>
          <a:graphicData uri="http://schemas.openxmlformats.org/drawingml/2006/table">
            <a:tbl>
              <a:tblPr/>
              <a:tblGrid>
                <a:gridCol w="466524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48194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kk-KZ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</a:t>
                      </a:r>
                      <a:r>
                        <a:rPr lang="kk-KZ" sz="8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Гигиенические нормативы к атмосферному воздуху в городских и сельских населенных пунктах , на территориях промышленных организаций</a:t>
                      </a:r>
                      <a:r>
                        <a:rPr lang="ru-RU" sz="8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lang="ru-RU" sz="800" i="1" baseline="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800" b="0" i="1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(от 2 августа 2022года №КР ДСМ-70)</a:t>
                      </a:r>
                      <a:endParaRPr lang="ru-RU" altLang="en-US" sz="8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7017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4115" y="338826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 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г.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Шымкент</a:t>
            </a:r>
          </a:p>
          <a:p>
            <a:pPr algn="ctr"/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на 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en-US" altLang="ru-RU" sz="1200" b="1" dirty="0">
                <a:latin typeface="Times New Roman" pitchFamily="18" charset="0"/>
                <a:cs typeface="Times New Roman" pitchFamily="18" charset="0"/>
              </a:rPr>
              <a:t>9</a:t>
            </a:r>
            <a:r>
              <a:rPr lang="kk-KZ" altLang="ru-RU" sz="1200" b="1" dirty="0" smtClean="0">
                <a:latin typeface="Times New Roman" pitchFamily="18" charset="0"/>
                <a:cs typeface="Times New Roman" pitchFamily="18" charset="0"/>
              </a:rPr>
              <a:t> июн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я 2025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289027018"/>
              </p:ext>
            </p:extLst>
          </p:nvPr>
        </p:nvGraphicFramePr>
        <p:xfrm>
          <a:off x="5012783" y="3830460"/>
          <a:ext cx="4596515" cy="217153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35289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32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67866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2407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kk-KZ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</a:t>
                      </a:r>
                      <a:r>
                        <a:rPr lang="en-US" sz="100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92198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54338"/>
            <a:ext cx="4786345" cy="19082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80975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3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Шымкент</a:t>
            </a:r>
          </a:p>
          <a:p>
            <a:pPr lvl="0" indent="180975" algn="ctr"/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</a:t>
            </a:r>
          </a:p>
          <a:p>
            <a:pPr lvl="0" indent="180975" algn="ctr"/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en-US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г.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en-US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3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3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    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еременная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северо-западный 8-13 м/с. Температура воздуха ночью 20-22, днем 33-35 тепла. 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1100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                                        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en-US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июня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indent="180975" algn="just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     с 2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0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ч.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</a:rPr>
              <a:t>10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 июня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0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8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.  </a:t>
            </a:r>
            <a:r>
              <a:rPr lang="en-US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200" b="1" dirty="0" err="1" smtClean="0"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8-13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7" name="TextBox 13"/>
          <p:cNvSpPr txBox="1"/>
          <p:nvPr/>
        </p:nvSpPr>
        <p:spPr>
          <a:xfrm>
            <a:off x="5052709" y="1951188"/>
            <a:ext cx="457203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июня,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июня 2025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5097016" y="3111267"/>
            <a:ext cx="4527725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1,2,3  степени 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476672"/>
            <a:ext cx="4752528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б/н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9719" y="4511952"/>
            <a:ext cx="2029678" cy="988277"/>
            <a:chOff x="531522" y="4033039"/>
            <a:chExt cx="1872546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40354" y="4239300"/>
              <a:ext cx="18637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Шымкент, ул. Жылкышиева,44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4033039"/>
              <a:ext cx="1400108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8078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Матегова</a:t>
            </a:r>
            <a:r>
              <a:rPr lang="ru-RU" sz="1200" b="1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Е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ru-RU" sz="1200" b="1" i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Жарменова</a:t>
            </a:r>
            <a:r>
              <a:rPr 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Ж.А.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xmlns="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0,14≤ Р &lt;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0,25≤ Р &lt;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xmlns="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5053785" y="4678097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0230680"/>
              </p:ext>
            </p:extLst>
          </p:nvPr>
        </p:nvGraphicFramePr>
        <p:xfrm>
          <a:off x="5219292" y="5487730"/>
          <a:ext cx="4069865" cy="731632"/>
        </p:xfrm>
        <a:graphic>
          <a:graphicData uri="http://schemas.openxmlformats.org/drawingml/2006/table">
            <a:tbl>
              <a:tblPr/>
              <a:tblGrid>
                <a:gridCol w="20349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203493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Отдел метеорологических прогнозов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53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41-04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 action="ppaction://noaction"/>
                        </a:rPr>
                        <a:t>omp_uko@meteo.kz</a:t>
                      </a:r>
                      <a:endParaRPr lang="en-US" altLang="x-none" sz="9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5324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altLang="en-US" sz="900" i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rPr>
                        <a:t>Лаборатория мониторинга загрязнения природной среды</a:t>
                      </a:r>
                      <a:endParaRPr lang="ru-RU" altLang="en-US" sz="900" i="1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52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72)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54-09-75</a:t>
                      </a:r>
                      <a:r>
                        <a:rPr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54-05-33</a:t>
                      </a:r>
                      <a:endParaRPr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lmzps_uko@meteo.kz</a:t>
                      </a:r>
                      <a:r>
                        <a:rPr lang="kk-KZ" altLang="x-none" sz="9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9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14136</TotalTime>
  <Words>621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Казгидромет</cp:lastModifiedBy>
  <cp:revision>3596</cp:revision>
  <cp:lastPrinted>2021-07-01T03:56:27Z</cp:lastPrinted>
  <dcterms:created xsi:type="dcterms:W3CDTF">2018-03-27T06:03:00Z</dcterms:created>
  <dcterms:modified xsi:type="dcterms:W3CDTF">2025-06-09T07:41:31Z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