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4" d="100"/>
          <a:sy n="104" d="100"/>
        </p:scale>
        <p:origin x="402" y="13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</a:t>
            </a:r>
            <a:r>
              <a:rPr lang="ru-RU" altLang="ru-RU" sz="1400" b="1" smtClean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531497185"/>
              </p:ext>
            </p:extLst>
          </p:nvPr>
        </p:nvGraphicFramePr>
        <p:xfrm>
          <a:off x="307975" y="2588895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60</a:t>
                      </a:r>
                      <a:endParaRPr lang="ru-RU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 smtClean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июня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33474" y="3371284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Усть-Каменогорск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 0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июня 202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endParaRPr lang="en-US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днем дождь,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гроза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град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северо-западный 5-10, днем порывы 15-18 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3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°,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endParaRPr lang="kk-KZ" sz="9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июня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</a:p>
          <a:p>
            <a:pPr lvl="0" indent="177800"/>
            <a:r>
              <a:rPr lang="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без осадков.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Ветер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северо-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западный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, 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северный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3-8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м/с.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3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-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тепла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</a:p>
          <a:p>
            <a:pPr lvl="0" indent="177800"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16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38118109"/>
              </p:ext>
            </p:extLst>
          </p:nvPr>
        </p:nvGraphicFramePr>
        <p:xfrm>
          <a:off x="5010029" y="3840873"/>
          <a:ext cx="4684956" cy="253789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172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0,344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2891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0,578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126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0,631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1,175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149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0,746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  <p:sp>
        <p:nvSpPr>
          <p:cNvPr id="22" name="TextBox 13"/>
          <p:cNvSpPr txBox="1"/>
          <p:nvPr/>
        </p:nvSpPr>
        <p:spPr>
          <a:xfrm>
            <a:off x="4960493" y="2163152"/>
            <a:ext cx="4681537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lvl="0" indent="182563" algn="just"/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4989837" y="3081608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5" cy="1691489"/>
            <a:chOff x="2714" y="3848629"/>
            <a:chExt cx="4691725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 smtClean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vozduh2_vk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03426" y="384862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 smtClean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ФРГП </a:t>
            </a:r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91349" y="617151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Абдрахманова Н.Е.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Э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рнст Л.В. </a:t>
            </a:r>
            <a:endParaRPr lang="ru-RU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≤ Р &lt;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</a:t>
                      </a: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22566</TotalTime>
  <Words>708</Words>
  <Application>Microsoft Office PowerPoint</Application>
  <PresentationFormat>Лист A4 (210x297 мм)</PresentationFormat>
  <Paragraphs>108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3553</cp:revision>
  <cp:lastPrinted>2021-10-18T15:52:53Z</cp:lastPrinted>
  <dcterms:created xsi:type="dcterms:W3CDTF">2018-03-27T06:03:00Z</dcterms:created>
  <dcterms:modified xsi:type="dcterms:W3CDTF">2025-06-09T08:08:52Z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