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4" d="100"/>
          <a:sy n="104" d="100"/>
        </p:scale>
        <p:origin x="402" y="1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dirty="0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28533569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Семей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631119426"/>
              </p:ext>
            </p:extLst>
          </p:nvPr>
        </p:nvGraphicFramePr>
        <p:xfrm>
          <a:off x="5046325" y="640667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i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Об утверждении </a:t>
                      </a: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76538" y="3556313"/>
            <a:ext cx="4824413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Семей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0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июня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4" y="141994"/>
            <a:ext cx="4824413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Семей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осадков. Ветер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северный, северо-восточный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ночью 3-8, днем 9-14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17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-2</a:t>
            </a:r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endParaRPr lang="kk-KZ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северный,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северо-во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сточный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5-10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-1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22" name="TextBox 13"/>
          <p:cNvSpPr txBox="1"/>
          <p:nvPr/>
        </p:nvSpPr>
        <p:spPr>
          <a:xfrm>
            <a:off x="5036907" y="2291758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7184" y="3218102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70317898"/>
              </p:ext>
            </p:extLst>
          </p:nvPr>
        </p:nvGraphicFramePr>
        <p:xfrm>
          <a:off x="5043212" y="4115957"/>
          <a:ext cx="4691064" cy="176784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3717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вещество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0,471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6747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1113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190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0,949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0,072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8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0,975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72043" y="4582753"/>
            <a:ext cx="4661089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Семей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Рыскулова, 27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343 квартал, 13/2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Найманбаева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18</a:t>
            </a:r>
          </a:p>
          <a:p>
            <a:pPr eaLnBrk="0" hangingPunct="0"/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</a:t>
            </a:r>
            <a:r>
              <a:rPr lang="ru-RU" alt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Декоративная, 26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67232" y="92690"/>
            <a:ext cx="479430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4950587" y="4338186"/>
            <a:ext cx="4328676" cy="1631480"/>
            <a:chOff x="260005" y="3850709"/>
            <a:chExt cx="4328676" cy="178939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559284041"/>
                </p:ext>
              </p:extLst>
            </p:nvPr>
          </p:nvGraphicFramePr>
          <p:xfrm>
            <a:off x="386005" y="4903184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60005" y="4106313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297668" y="385070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</a:t>
            </a: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61179" y="1310055"/>
            <a:ext cx="480035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06946" y="60076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Абдрахманова Н.Е.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 Эрнст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792284884"/>
              </p:ext>
            </p:extLst>
          </p:nvPr>
        </p:nvGraphicFramePr>
        <p:xfrm>
          <a:off x="5017539" y="515772"/>
          <a:ext cx="4713890" cy="815340"/>
        </p:xfrm>
        <a:graphic>
          <a:graphicData uri="http://schemas.openxmlformats.org/drawingml/2006/table">
            <a:tbl>
              <a:tblPr/>
              <a:tblGrid>
                <a:gridCol w="98961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24274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27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187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8875" y="2056047"/>
            <a:ext cx="4800839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835367730"/>
              </p:ext>
            </p:extLst>
          </p:nvPr>
        </p:nvGraphicFramePr>
        <p:xfrm>
          <a:off x="5029215" y="2317516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200" y="454740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18615</TotalTime>
  <Words>626</Words>
  <Application>Microsoft Office PowerPoint</Application>
  <PresentationFormat>Лист A4 (210x297 мм)</PresentationFormat>
  <Paragraphs>96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3204</cp:revision>
  <cp:lastPrinted>2021-07-01T03:56:27Z</cp:lastPrinted>
  <dcterms:created xsi:type="dcterms:W3CDTF">2018-03-27T06:03:00Z</dcterms:created>
  <dcterms:modified xsi:type="dcterms:W3CDTF">2025-06-09T08:13:10Z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