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462" autoAdjust="0"/>
  </p:normalViewPr>
  <p:slideViewPr>
    <p:cSldViewPr showGuides="1">
      <p:cViewPr>
        <p:scale>
          <a:sx n="125" d="100"/>
          <a:sy n="125" d="100"/>
        </p:scale>
        <p:origin x="-1566" y="45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2652" y="12073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57065" y="106016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272480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005508210"/>
              </p:ext>
            </p:extLst>
          </p:nvPr>
        </p:nvGraphicFramePr>
        <p:xfrm>
          <a:off x="307975" y="2473816"/>
          <a:ext cx="4465638" cy="24231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10731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Темиртау 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июня</a:t>
                      </a:r>
                      <a:r>
                        <a:rPr lang="kk-KZ" altLang="x-none" sz="12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886986" y="2444569"/>
            <a:ext cx="4876380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111653849"/>
              </p:ext>
            </p:extLst>
          </p:nvPr>
        </p:nvGraphicFramePr>
        <p:xfrm>
          <a:off x="5139910" y="6527166"/>
          <a:ext cx="4597472" cy="320040"/>
        </p:xfrm>
        <a:graphic>
          <a:graphicData uri="http://schemas.openxmlformats.org/drawingml/2006/table">
            <a:tbl>
              <a:tblPr/>
              <a:tblGrid>
                <a:gridCol w="459747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12970" y="3582967"/>
            <a:ext cx="4824412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атмосферного воздуха  г. Темиртау</a:t>
            </a:r>
          </a:p>
          <a:p>
            <a:pPr algn="ctr">
              <a:tabLst>
                <a:tab pos="2065338" algn="l"/>
              </a:tabLst>
            </a:pP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09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2025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4857064" y="106016"/>
            <a:ext cx="4816475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Темиртау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09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10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северо-восточный, восточный 9-14 м/с. Температура воздуха ночью 11-13, днем 25-27 тепла.</a:t>
            </a: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11 июня 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10 июня по 08 ч. 11 июня 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юго-восточный 9-14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м/с. Температура воздуха ночью 15-17 тепла.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4872940" y="3137067"/>
            <a:ext cx="4888598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31825871"/>
              </p:ext>
            </p:extLst>
          </p:nvPr>
        </p:nvGraphicFramePr>
        <p:xfrm>
          <a:off x="4953000" y="4094578"/>
          <a:ext cx="4643470" cy="204958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8678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25549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31139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5855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72008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16955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0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-</a:t>
                      </a:r>
                      <a:endParaRPr lang="ru-RU" sz="10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337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0.067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19109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1272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1031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888519585"/>
                  </a:ext>
                </a:extLst>
              </a:tr>
              <a:tr h="122663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Аммиак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342427617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933813"/>
            <a:ext cx="4823628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Темиртау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Колхозная, 23;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6-микрорайон (сопка 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Опан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», район резервуаров питьевой воды);</a:t>
            </a:r>
          </a:p>
          <a:p>
            <a:pPr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3 «А» микрорайон (район спасительной станции)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 eaLnBrk="0" hangingPunct="0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улица Фурманова, 5.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52216" y="61271"/>
            <a:ext cx="482519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9307" y="4485706"/>
            <a:ext cx="4291013" cy="1745694"/>
            <a:chOff x="531521" y="4016711"/>
            <a:chExt cx="4291013" cy="1854167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3254097506"/>
                </p:ext>
              </p:extLst>
            </p:nvPr>
          </p:nvGraphicFramePr>
          <p:xfrm>
            <a:off x="531522" y="5029036"/>
            <a:ext cx="4035777" cy="8418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56-55-06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.: +7 (</a:t>
                        </a:r>
                        <a:r>
                          <a:rPr lang="en-US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7212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41-30-65</a:t>
                        </a:r>
                        <a:endParaRPr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25668" y="4265132"/>
              <a:ext cx="1949573" cy="849943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</a:t>
              </a:r>
              <a:r>
                <a:rPr lang="ru-RU" altLang="ru-RU" sz="1000" i="1" dirty="0" smtClean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Алиханова 11а.</a:t>
              </a:r>
              <a:endParaRPr lang="ru-RU" altLang="ru-RU" sz="10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1" y="401671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72696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08470" y="6237312"/>
            <a:ext cx="4449700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А.Т./Огай А.Э.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622155474"/>
              </p:ext>
            </p:extLst>
          </p:nvPr>
        </p:nvGraphicFramePr>
        <p:xfrm>
          <a:off x="5001728" y="522090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0,23 ≤ Р &lt; 0,3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45331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70060" y="2176328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739698083"/>
              </p:ext>
            </p:extLst>
          </p:nvPr>
        </p:nvGraphicFramePr>
        <p:xfrm>
          <a:off x="5025127" y="245332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8900" y="4699564"/>
            <a:ext cx="480851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6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7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7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24931</TotalTime>
  <Words>599</Words>
  <Application>Microsoft Office PowerPoint</Application>
  <PresentationFormat>Лист A4 (210x297 мм)</PresentationFormat>
  <Paragraphs>106</Paragraphs>
  <Slides>2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4792</cp:revision>
  <cp:lastPrinted>2021-07-01T03:56:27Z</cp:lastPrinted>
  <dcterms:created xsi:type="dcterms:W3CDTF">2018-03-27T06:03:00Z</dcterms:created>
  <dcterms:modified xsi:type="dcterms:W3CDTF">2025-06-09T07:57:02Z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