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7837" autoAdjust="0"/>
  </p:normalViewPr>
  <p:slideViewPr>
    <p:cSldViewPr showGuides="1">
      <p:cViewPr varScale="1">
        <p:scale>
          <a:sx n="116" d="100"/>
          <a:sy n="116" d="100"/>
        </p:scale>
        <p:origin x="2184" y="8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16097961"/>
              </p:ext>
            </p:extLst>
          </p:nvPr>
        </p:nvGraphicFramePr>
        <p:xfrm>
          <a:off x="307525" y="2636912"/>
          <a:ext cx="4284985" cy="2179320"/>
        </p:xfrm>
        <a:graphic>
          <a:graphicData uri="http://schemas.openxmlformats.org/drawingml/2006/table">
            <a:tbl>
              <a:tblPr/>
              <a:tblGrid>
                <a:gridCol w="4284985">
                  <a:extLst>
                    <a:ext uri="{9D8B030D-6E8A-4147-A177-3AD203B41FA5}">
                      <a16:colId xmlns:a16="http://schemas.microsoft.com/office/drawing/2014/main"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№158</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07 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775379" y="73652"/>
            <a:ext cx="4924443" cy="2285241"/>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a:latin typeface="Times New Roman" panose="02020603050405020304" pitchFamily="18" charset="0"/>
                <a:cs typeface="Times New Roman" panose="02020603050405020304" pitchFamily="18" charset="0"/>
              </a:rPr>
              <a:t>2025 ж. 08 </a:t>
            </a:r>
            <a:r>
              <a:rPr lang="ru-RU" altLang="ru-RU" sz="1200" b="1" dirty="0" err="1">
                <a:latin typeface="Times New Roman" panose="02020603050405020304" pitchFamily="18" charset="0"/>
                <a:cs typeface="Times New Roman" panose="02020603050405020304" pitchFamily="18" charset="0"/>
              </a:rPr>
              <a:t>маусымға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07 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08 </a:t>
            </a:r>
            <a:r>
              <a:rPr lang="ru-RU" sz="1200" b="1" dirty="0" err="1">
                <a:latin typeface="Times New Roman" panose="02020603050405020304" pitchFamily="18" charset="0"/>
                <a:cs typeface="Times New Roman" panose="02020603050405020304" pitchFamily="18" charset="0"/>
              </a:rPr>
              <a:t>маусым</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Оңтүстік-шығыстан соғатын жел оңтүстік-батысқа ауысады, күші 9–14 м/с, күндіз екпіні 15–20 м/с. Ауа температурасы түнде 17–19, күндіз 30–32 градус жылы.</a:t>
            </a:r>
          </a:p>
          <a:p>
            <a:pPr algn="just"/>
            <a:endParaRPr lang="ru-RU" altLang="ru-RU" sz="1150" b="1" dirty="0">
              <a:latin typeface="Times New Roman" panose="02020603050405020304" pitchFamily="18" charset="0"/>
              <a:cs typeface="Times New Roman" panose="02020603050405020304" pitchFamily="18" charset="0"/>
            </a:endParaRPr>
          </a:p>
          <a:p>
            <a:pPr algn="ctr"/>
            <a:r>
              <a:rPr lang="ru-RU" altLang="ru-RU" sz="1150" b="1" dirty="0">
                <a:latin typeface="Times New Roman" panose="02020603050405020304" pitchFamily="18" charset="0"/>
                <a:cs typeface="Times New Roman" panose="02020603050405020304" pitchFamily="18" charset="0"/>
              </a:rPr>
              <a:t>09 </a:t>
            </a:r>
            <a:r>
              <a:rPr lang="ru-RU" altLang="ru-RU" sz="1150" b="1" dirty="0" err="1">
                <a:latin typeface="Times New Roman" panose="02020603050405020304" pitchFamily="18" charset="0"/>
                <a:cs typeface="Times New Roman" panose="02020603050405020304" pitchFamily="18" charset="0"/>
              </a:rPr>
              <a:t>маусымға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08 маусымға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09 </a:t>
            </a:r>
            <a:r>
              <a:rPr lang="ru-RU" sz="1150" b="1" dirty="0" err="1">
                <a:latin typeface="Times New Roman" panose="02020603050405020304" pitchFamily="18" charset="0"/>
                <a:cs typeface="Times New Roman" panose="02020603050405020304" pitchFamily="18" charset="0"/>
              </a:rPr>
              <a:t>маусымға</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жаңбыр, найзағай. Солтүстік-шығыстан жел соғады, күші 9–14 м/с, екпіні 15–20 м/с. Ауа температурасы түнде 19–21 градус жылы.</a:t>
            </a: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Lst>
            </a:pP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07 </a:t>
            </a:r>
            <a:r>
              <a:rPr lang="ru-RU" altLang="ru-RU" sz="1200" b="1" dirty="0" err="1">
                <a:latin typeface="Times New Roman" panose="02020603050405020304" pitchFamily="18" charset="0"/>
                <a:cs typeface="Times New Roman" panose="02020603050405020304" pitchFamily="18" charset="0"/>
              </a:rPr>
              <a:t>маусымға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Балқаш</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a:t>
            </a:r>
            <a:r>
              <a:rPr lang="kk-KZ" altLang="en-US" sz="1200" dirty="0">
                <a:solidFill>
                  <a:schemeClr val="tx1"/>
                </a:solidFill>
                <a:latin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2"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881390731"/>
              </p:ext>
            </p:extLst>
          </p:nvPr>
        </p:nvGraphicFramePr>
        <p:xfrm>
          <a:off x="4887749" y="4178852"/>
          <a:ext cx="4781606" cy="1133902"/>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552599">
                  <a:extLst>
                    <a:ext uri="{9D8B030D-6E8A-4147-A177-3AD203B41FA5}">
                      <a16:colId xmlns:a16="http://schemas.microsoft.com/office/drawing/2014/main" val="2096923049"/>
                    </a:ext>
                  </a:extLst>
                </a:gridCol>
              </a:tblGrid>
              <a:tr h="402276">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5593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1114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0.223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93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0.465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138683">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0.289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bl>
          </a:graphicData>
        </a:graphic>
      </p:graphicFrame>
      <p:sp>
        <p:nvSpPr>
          <p:cNvPr id="5" name="Прямоугольник 4"/>
          <p:cNvSpPr/>
          <p:nvPr/>
        </p:nvSpPr>
        <p:spPr>
          <a:xfrm>
            <a:off x="10065568" y="1484784"/>
            <a:ext cx="826323" cy="369332"/>
          </a:xfrm>
          <a:prstGeom prst="rect">
            <a:avLst/>
          </a:prstGeom>
        </p:spPr>
        <p:txBody>
          <a:bodyPr wrap="square">
            <a:spAutoFit/>
          </a:bodyPr>
          <a:lstStyle/>
          <a:p>
            <a:endParaRPr lang="ru-RU"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a:latin typeface="Calibri" panose="020F0502020204030204" pitchFamily="34" charset="0"/>
              </a:rPr>
              <a:t>  </a:t>
            </a:r>
            <a:r>
              <a:rPr lang="kk-KZ" altLang="ru-RU" sz="1200" b="1" i="1" dirty="0">
                <a:latin typeface="Times New Roman" panose="02020603050405020304" pitchFamily="18" charset="0"/>
                <a:cs typeface="Times New Roman" panose="02020603050405020304" pitchFamily="18" charset="0"/>
              </a:rPr>
              <a:t>Дайындаған</a:t>
            </a:r>
            <a:r>
              <a:rPr lang="kk-KZ" altLang="ru-RU" sz="1200" b="1" i="1">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Рахметова Ж.А./Кириллова </a:t>
            </a:r>
            <a:r>
              <a:rPr lang="kk-KZ" altLang="ru-RU" sz="1200" b="1" i="1" dirty="0">
                <a:solidFill>
                  <a:srgbClr val="000000"/>
                </a:solidFill>
                <a:latin typeface="Times New Roman" panose="02020603050405020304" pitchFamily="18" charset="0"/>
                <a:cs typeface="Times New Roman" panose="02020603050405020304" pitchFamily="18" charset="0"/>
              </a:rPr>
              <a:t>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val="20000"/>
                    </a:ext>
                  </a:extLst>
                </a:gridCol>
                <a:gridCol w="2943195">
                  <a:extLst>
                    <a:ext uri="{9D8B030D-6E8A-4147-A177-3AD203B41FA5}">
                      <a16:colId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26789</TotalTime>
  <Words>618</Words>
  <Application>Microsoft Office PowerPoint</Application>
  <PresentationFormat>Лист A4 (210x297 мм)</PresentationFormat>
  <Paragraphs>89</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4791</cp:revision>
  <cp:lastPrinted>2021-07-01T07:38:07Z</cp:lastPrinted>
  <dcterms:created xsi:type="dcterms:W3CDTF">2018-03-27T06:03:00Z</dcterms:created>
  <dcterms:modified xsi:type="dcterms:W3CDTF">2025-06-07T07:44:29Z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