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807325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07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497364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0.115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0.208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08</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маусымға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07 маусым с. 20-ден 08 маусым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жаңбыр, найзағай</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түстік-шығыстан жел соғады, күші 9-14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15-17,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20-22  жылы. </a:t>
            </a:r>
          </a:p>
          <a:p>
            <a:pPr algn="ctr"/>
            <a:r>
              <a:rPr lang="kk-KZ" sz="1100" b="1" kern="1400" dirty="0">
                <a:latin typeface="Times New Roman" panose="02020603050405020304" pitchFamily="18" charset="0"/>
                <a:cs typeface="Times New Roman" panose="02020603050405020304" pitchFamily="18" charset="0"/>
              </a:rPr>
              <a:t> 09 муасым</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08 маусым </a:t>
            </a:r>
            <a:r>
              <a:rPr lang="ru-RU" sz="1100" b="1" dirty="0">
                <a:latin typeface="Times New Roman" panose="02020603050405020304" pitchFamily="18" charset="0"/>
                <a:cs typeface="Times New Roman" panose="02020603050405020304" pitchFamily="18" charset="0"/>
              </a:rPr>
              <a:t>с. 20-ден 09 </a:t>
            </a:r>
            <a:r>
              <a:rPr lang="ru-RU" sz="1100" b="1" kern="1400" dirty="0">
                <a:latin typeface="Times New Roman" panose="02020603050405020304" pitchFamily="18" charset="0"/>
                <a:cs typeface="Times New Roman" panose="02020603050405020304" pitchFamily="18" charset="0"/>
              </a:rPr>
              <a:t>маусым</a:t>
            </a:r>
            <a:r>
              <a:rPr lang="kk-KZ" sz="1100" b="1" kern="1400" dirty="0">
                <a:latin typeface="Times New Roman" panose="02020603050405020304" pitchFamily="18" charset="0"/>
                <a:cs typeface="Times New Roman" panose="02020603050405020304" pitchFamily="18" charset="0"/>
              </a:rPr>
              <a:t>ғ</a:t>
            </a:r>
            <a:r>
              <a:rPr lang="ru-RU" sz="1100" b="1" kern="1400" dirty="0">
                <a:latin typeface="Times New Roman" panose="02020603050405020304" pitchFamily="18" charset="0"/>
                <a:cs typeface="Times New Roman" panose="02020603050405020304" pitchFamily="18" charset="0"/>
              </a:rPr>
              <a:t>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жаңбыр, найзағай</a:t>
            </a:r>
            <a:r>
              <a:rPr lang="kk-KZ" sz="1100" dirty="0">
                <a:latin typeface="Times New Roman" panose="02020603050405020304" pitchFamily="18" charset="0"/>
                <a:cs typeface="Times New Roman" panose="02020603050405020304" pitchFamily="18" charset="0"/>
              </a:rPr>
              <a:t>. Солтүстік-шығыстан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13-15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08 маусымда, түнде 09 </a:t>
            </a:r>
            <a:r>
              <a:rPr lang="kk-KZ" sz="1100" dirty="0">
                <a:solidFill>
                  <a:schemeClr val="tx1"/>
                </a:solidFill>
                <a:latin typeface="Times New Roman" panose="02020603050405020304" pitchFamily="18" charset="0"/>
                <a:cs typeface="Times New Roman" panose="02020603050405020304" pitchFamily="18" charset="0"/>
              </a:rPr>
              <a:t>муасымда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41444</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6395</cp:revision>
  <cp:lastPrinted>2023-01-16T10:13:34Z</cp:lastPrinted>
  <dcterms:created xsi:type="dcterms:W3CDTF">2018-03-27T06:03:00Z</dcterms:created>
  <dcterms:modified xsi:type="dcterms:W3CDTF">2025-06-07T07:53:13Z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