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№158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08 маусымға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050" b="1" dirty="0">
                <a:latin typeface="Times New Roman" pitchFamily="18" charset="0"/>
                <a:cs typeface="Times New Roman" pitchFamily="18" charset="0"/>
              </a:rPr>
              <a:t>2025 </a:t>
            </a:r>
            <a:r>
              <a:rPr lang="ru-RU" sz="1050" b="1" dirty="0" err="1">
                <a:latin typeface="Times New Roman" pitchFamily="18" charset="0"/>
                <a:cs typeface="Times New Roman" pitchFamily="18" charset="0"/>
              </a:rPr>
              <a:t>жылғы </a:t>
            </a:r>
            <a:r>
              <a:rPr lang="ru-RU" sz="1050" b="1" dirty="0">
                <a:latin typeface="Times New Roman" pitchFamily="18" charset="0"/>
                <a:cs typeface="Times New Roman" pitchFamily="18" charset="0"/>
              </a:rPr>
              <a:t>07 </a:t>
            </a:r>
            <a:r>
              <a:rPr lang="ru-RU" sz="1050" b="1" dirty="0" err="1">
                <a:latin typeface="Times New Roman" pitchFamily="18" charset="0"/>
                <a:cs typeface="Times New Roman" pitchFamily="18" charset="0"/>
              </a:rPr>
              <a:t>маусым</a:t>
            </a:r>
            <a:r>
              <a:rPr lang="ru-RU" sz="1050" b="1" dirty="0">
                <a:latin typeface="Times New Roman" pitchFamily="18" charset="0"/>
                <a:cs typeface="Times New Roman" pitchFamily="18" charset="0"/>
              </a:rPr>
              <a:t>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20-дан </a:t>
            </a:r>
            <a:r>
              <a:rPr lang="ru-RU" sz="1050" b="1" dirty="0" err="1">
                <a:latin typeface="Times New Roman" pitchFamily="18" charset="0"/>
                <a:cs typeface="Times New Roman" pitchFamily="18" charset="0"/>
              </a:rPr>
              <a:t>бастап</a:t>
            </a:r>
            <a:r>
              <a:rPr lang="ru-RU" sz="1050" b="1" dirty="0">
                <a:latin typeface="Times New Roman" pitchFamily="18" charset="0"/>
                <a:cs typeface="Times New Roman" pitchFamily="18" charset="0"/>
              </a:rPr>
              <a:t> 08</a:t>
            </a:r>
            <a:r>
              <a:rPr lang="kk-KZ" sz="1050" b="1" dirty="0">
                <a:latin typeface="Times New Roman" pitchFamily="18" charset="0"/>
                <a:cs typeface="Times New Roman" pitchFamily="18" charset="0"/>
              </a:rPr>
              <a:t> маусым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20-ға </a:t>
            </a:r>
            <a:r>
              <a:rPr lang="ru-RU" sz="1050" b="1" dirty="0" err="1">
                <a:latin typeface="Times New Roman" pitchFamily="18" charset="0"/>
                <a:cs typeface="Times New Roman" pitchFamily="18" charset="0"/>
              </a:rPr>
              <a:t>дейін</a:t>
            </a:r>
            <a:endParaRPr lang="ru-RU" sz="1050" b="1" dirty="0">
              <a:latin typeface="Times New Roman" pitchFamily="18" charset="0"/>
              <a:cs typeface="Times New Roman" pitchFamily="18" charset="0"/>
            </a:endParaRPr>
          </a:p>
          <a:p>
            <a:r>
              <a:rPr lang="kk-KZ" sz="1200" dirty="0">
                <a:latin typeface="Times New Roman" pitchFamily="18" charset="0"/>
                <a:cs typeface="Times New Roman" pitchFamily="18" charset="0"/>
              </a:rPr>
              <a:t>Көшпелі бұлтты, түнде және таңертең жаңбыр, найзағай. Оңтүстік-батыстан жел соғады, күші 7-12 м/с. Ауа температурасы </a:t>
            </a:r>
            <a:r>
              <a:rPr lang="kk-KZ" sz="1200">
                <a:latin typeface="Times New Roman" pitchFamily="18" charset="0"/>
                <a:cs typeface="Times New Roman" pitchFamily="18" charset="0"/>
              </a:rPr>
              <a:t>түнде 16-18, күндіз 31-33 </a:t>
            </a:r>
            <a:r>
              <a:rPr lang="kk-KZ" sz="1200" dirty="0">
                <a:latin typeface="Times New Roman" pitchFamily="18" charset="0"/>
                <a:cs typeface="Times New Roman" pitchFamily="18" charset="0"/>
              </a:rPr>
              <a:t>градус жылы.</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09 маусымға</a:t>
            </a:r>
          </a:p>
          <a:p>
            <a:pPr marL="228600" indent="-228600" algn="ctr"/>
            <a:r>
              <a:rPr lang="ru-RU" sz="1200" b="1" dirty="0">
                <a:latin typeface="Times New Roman" pitchFamily="18" charset="0"/>
                <a:ea typeface="Times New Roman KZ" pitchFamily="18" charset="0"/>
                <a:cs typeface="Times New Roman" pitchFamily="18" charset="0"/>
              </a:rPr>
              <a:t>2025 </a:t>
            </a:r>
            <a:r>
              <a:rPr lang="ru-RU" sz="1200" b="1" dirty="0" err="1">
                <a:latin typeface="Times New Roman" pitchFamily="18" charset="0"/>
                <a:ea typeface="Times New Roman KZ" pitchFamily="18" charset="0"/>
                <a:cs typeface="Times New Roman" pitchFamily="18" charset="0"/>
              </a:rPr>
              <a:t>жылғы </a:t>
            </a:r>
            <a:r>
              <a:rPr lang="ru-RU" sz="1200" b="1" dirty="0">
                <a:latin typeface="Times New Roman" pitchFamily="18" charset="0"/>
                <a:ea typeface="Times New Roman KZ" pitchFamily="18" charset="0"/>
                <a:cs typeface="Times New Roman" pitchFamily="18" charset="0"/>
              </a:rPr>
              <a:t>08 </a:t>
            </a:r>
            <a:r>
              <a:rPr lang="ru-RU" sz="1200" b="1" dirty="0" err="1">
                <a:latin typeface="Times New Roman" pitchFamily="18" charset="0"/>
                <a:ea typeface="Times New Roman KZ" pitchFamily="18" charset="0"/>
                <a:cs typeface="Times New Roman" pitchFamily="18" charset="0"/>
              </a:rPr>
              <a:t>маусым</a:t>
            </a:r>
            <a:r>
              <a:rPr lang="kk-KZ" alt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09 </a:t>
            </a:r>
            <a:r>
              <a:rPr lang="ru-RU" sz="1200" b="1" dirty="0" err="1">
                <a:latin typeface="Times New Roman" pitchFamily="18" charset="0"/>
                <a:ea typeface="Times New Roman KZ" pitchFamily="18" charset="0"/>
                <a:cs typeface="Times New Roman" pitchFamily="18" charset="0"/>
              </a:rPr>
              <a:t>маусым</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Оңтүстік-шығыстан жел соғады, күші 3-8 м/с. Ауа температурасы 15-17 градус жылы.</a:t>
            </a:r>
            <a:r>
              <a:rPr lang="ru-RU" sz="1200" dirty="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2025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08 </a:t>
            </a:r>
            <a:r>
              <a:rPr lang="ru-RU" sz="1200" dirty="0" err="1">
                <a:solidFill>
                  <a:schemeClr val="tx1"/>
                </a:solidFill>
                <a:latin typeface="Times New Roman" panose="02020603050405020304" pitchFamily="18" charset="0"/>
                <a:cs typeface="Times New Roman" panose="02020603050405020304" pitchFamily="18" charset="0"/>
              </a:rPr>
              <a:t>маусым</a:t>
            </a:r>
            <a:r>
              <a:rPr lang="kk-KZ" sz="1200" dirty="0">
                <a:solidFill>
                  <a:schemeClr val="tx1"/>
                </a:solidFill>
                <a:latin typeface="Times New Roman" panose="02020603050405020304" pitchFamily="18" charset="0"/>
                <a:cs typeface="Times New Roman" panose="02020603050405020304" pitchFamily="18" charset="0"/>
              </a:rPr>
              <a:t>, 09 маусым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(ша</a:t>
                      </a:r>
                      <a:r>
                        <a:rPr lang="kk-KZ" sz="1000" dirty="0">
                          <a:solidFill>
                            <a:schemeClr val="tx1"/>
                          </a:solidFill>
                          <a:latin typeface="Times New Roman" panose="02020603050405020304" pitchFamily="18" charset="0"/>
                          <a:cs typeface="Times New Roman" panose="02020603050405020304" pitchFamily="18" charset="0"/>
                        </a:rPr>
                        <a:t>ң)</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a:solidFill>
                  <a:srgbClr val="000000"/>
                </a:solidFill>
                <a:latin typeface="Times New Roman" panose="02020603050405020304" pitchFamily="18" charset="0"/>
                <a:cs typeface="Times New Roman" panose="02020603050405020304" pitchFamily="18" charset="0"/>
              </a:rPr>
              <a:t>Балгазынов К. </a:t>
            </a:r>
            <a:r>
              <a:rPr lang="kk-KZ" altLang="ru-RU" sz="1400" b="1" i="1" dirty="0">
                <a:solidFill>
                  <a:srgbClr val="000000"/>
                </a:solidFill>
                <a:latin typeface="Times New Roman" panose="02020603050405020304" pitchFamily="18" charset="0"/>
                <a:cs typeface="Times New Roman" panose="02020603050405020304" pitchFamily="18" charset="0"/>
              </a:rPr>
              <a:t>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21158</TotalTime>
  <Words>572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5069</cp:revision>
  <cp:lastPrinted>2021-07-01T03:56:27Z</cp:lastPrinted>
  <dcterms:created xsi:type="dcterms:W3CDTF">2018-03-27T06:03:00Z</dcterms:created>
  <dcterms:modified xsi:type="dcterms:W3CDTF">2025-06-07T07:49:04Z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