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3658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135532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08 маусымға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07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08</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29-31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solidFill>
                  <a:srgbClr val="000000"/>
                </a:solidFill>
                <a:latin typeface="Times New Roman"/>
              </a:rPr>
              <a:t> </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09 </a:t>
            </a:r>
            <a:r>
              <a:rPr lang="ru-RU" sz="1100" b="1" dirty="0" err="1">
                <a:solidFill>
                  <a:srgbClr val="000000"/>
                </a:solidFill>
                <a:latin typeface="Times New Roman" pitchFamily="18" charset="0"/>
                <a:cs typeface="Times New Roman" pitchFamily="18" charset="0"/>
                <a:sym typeface="+mn-ea"/>
              </a:rPr>
              <a:t>маусым</a:t>
            </a:r>
            <a:r>
              <a:rPr lang="kk-KZ" sz="1100" b="1" dirty="0">
                <a:solidFill>
                  <a:srgbClr val="000000"/>
                </a:solidFill>
                <a:latin typeface="Times New Roman" pitchFamily="18" charset="0"/>
                <a:cs typeface="Times New Roman" pitchFamily="18" charset="0"/>
                <a:sym typeface="+mn-ea"/>
              </a:rPr>
              <a:t>ға</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08 маусым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09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r>
              <a:rPr lang="kk-KZ" sz="1100" dirty="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солтүстік-шығыстан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3-8 м/с. Ауа температурасы 16-18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08 маусым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маусым</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32090</TotalTime>
  <Words>598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6354</cp:revision>
  <cp:lastPrinted>2021-07-01T03:56:27Z</cp:lastPrinted>
  <dcterms:created xsi:type="dcterms:W3CDTF">2018-03-27T06:03:00Z</dcterms:created>
  <dcterms:modified xsi:type="dcterms:W3CDTF">2025-06-07T07:54:44Z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