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61292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9442966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419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0,084</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08 маусымға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07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08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a:latin typeface="Times New Roman"/>
                <a:ea typeface="Times New Roman"/>
              </a:rPr>
              <a:t>Ауыспалы бұлтты, өткінші жаңбыр, найзағай. Солтүстік-батыстан солтүстіктік-шығысқа ауысып жел соғады, күші түнде 2-7, күндіз 6-11 м/с. Ауа температурасы түнде 20-22, күндіз 30-32 жылы.</a:t>
            </a:r>
            <a:endParaRPr lang="ru-RU"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08</a:t>
            </a:r>
            <a:r>
              <a:rPr lang="kk-KZ" altLang="ru-RU" sz="1150" b="1" dirty="0">
                <a:latin typeface="Times New Roman" pitchFamily="18" charset="0"/>
                <a:cs typeface="Times New Roman" pitchFamily="18" charset="0"/>
              </a:rPr>
              <a:t> маусым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09 </a:t>
            </a:r>
            <a:r>
              <a:rPr lang="kk-KZ" altLang="ru-RU" sz="1150" b="1" dirty="0">
                <a:latin typeface="Times New Roman" pitchFamily="18" charset="0"/>
                <a:cs typeface="Times New Roman" pitchFamily="18" charset="0"/>
              </a:rPr>
              <a:t>маусым</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150" kern="1400" dirty="0">
                <a:solidFill>
                  <a:prstClr val="black"/>
                </a:solidFill>
                <a:latin typeface="Times New Roman"/>
                <a:ea typeface="Times New Roman"/>
              </a:rPr>
              <a:t>Көшпелі бұлтты, жауын-шашынсыз</a:t>
            </a:r>
            <a:r>
              <a:rPr lang="kk-KZ" sz="1150" kern="1400" dirty="0">
                <a:latin typeface="Times New Roman"/>
                <a:ea typeface="Times New Roman"/>
              </a:rPr>
              <a:t>. Солтүстік-шығыстан жел соғады, </a:t>
            </a:r>
            <a:r>
              <a:rPr lang="kk-KZ" sz="1150" kern="1400">
                <a:latin typeface="Times New Roman"/>
                <a:ea typeface="Times New Roman"/>
              </a:rPr>
              <a:t>күші 2-7 </a:t>
            </a:r>
            <a:r>
              <a:rPr lang="kk-KZ" sz="1150" kern="1400" dirty="0">
                <a:latin typeface="Times New Roman"/>
                <a:ea typeface="Times New Roman"/>
              </a:rPr>
              <a:t>м/с. Ауа температурасы</a:t>
            </a:r>
            <a:r>
              <a:rPr lang="kk-KZ" sz="1150" kern="1400" dirty="0">
                <a:solidFill>
                  <a:srgbClr val="FF0000"/>
                </a:solidFill>
                <a:latin typeface="Times New Roman"/>
                <a:ea typeface="Times New Roman"/>
              </a:rPr>
              <a:t> </a:t>
            </a:r>
            <a:r>
              <a:rPr lang="kk-KZ" sz="1150" kern="1400" dirty="0">
                <a:latin typeface="Times New Roman"/>
                <a:ea typeface="Times New Roman"/>
              </a:rPr>
              <a:t>19-21</a:t>
            </a:r>
            <a:r>
              <a:rPr lang="kk-KZ" sz="1150" kern="1400" dirty="0">
                <a:solidFill>
                  <a:srgbClr val="FF0000"/>
                </a:solidFill>
                <a:latin typeface="Times New Roman"/>
                <a:ea typeface="Times New Roman"/>
              </a:rPr>
              <a:t> </a:t>
            </a:r>
            <a:r>
              <a:rPr lang="kk-KZ" sz="1150" kern="1400" dirty="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Мырзашева</a:t>
            </a:r>
            <a:r>
              <a:rPr lang="ru-RU" altLang="ru-RU" sz="1200" b="1" i="1" dirty="0">
                <a:solidFill>
                  <a:srgbClr val="000000"/>
                </a:solidFill>
                <a:latin typeface="Times New Roman" pitchFamily="18" charset="0"/>
                <a:cs typeface="Times New Roman" pitchFamily="18" charset="0"/>
              </a:rPr>
              <a:t> К</a:t>
            </a:r>
            <a:r>
              <a:rPr lang="kk-KZ" altLang="ru-RU" sz="1200" b="1" i="1" dirty="0">
                <a:solidFill>
                  <a:srgbClr val="000000"/>
                </a:solidFill>
                <a:latin typeface="Times New Roman" pitchFamily="18" charset="0"/>
                <a:cs typeface="Times New Roman" pitchFamily="18" charset="0"/>
              </a:rPr>
              <a:t>. /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28056</TotalTime>
  <Words>614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4651</cp:revision>
  <cp:lastPrinted>2023-02-06T06:57:51Z</cp:lastPrinted>
  <dcterms:created xsi:type="dcterms:W3CDTF">2018-03-27T06:03:00Z</dcterms:created>
  <dcterms:modified xsi:type="dcterms:W3CDTF">2025-06-07T07:47:00Z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