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980870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ru-RU" sz="1200" b="1" dirty="0">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itchFamily="18" charset="0"/>
                <a:cs typeface="Times New Roman" pitchFamily="18" charset="0"/>
              </a:rPr>
              <a:t>маусым</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sz="1100" b="1" dirty="0">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Солтүстік-шығыстан жел соғады, күші 3-8 м/с. Ауа температурасы түнде 14-16, күндіз 28-30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p>
          <a:p>
            <a:pPr algn="ctr"/>
            <a:r>
              <a:rPr lang="ru-RU" sz="1200" b="1" dirty="0">
                <a:solidFill>
                  <a:srgbClr val="000000"/>
                </a:solidFill>
                <a:latin typeface="Times New Roman" pitchFamily="18" charset="0"/>
                <a:cs typeface="Times New Roman" pitchFamily="18" charset="0"/>
              </a:rPr>
              <a:t>2025 ж. </a:t>
            </a:r>
            <a:r>
              <a:rPr lang="ru-RU" sz="1200" b="1" dirty="0">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09</a:t>
            </a:r>
            <a:r>
              <a:rPr lang="kk-KZ" sz="1200" b="1" dirty="0">
                <a:solidFill>
                  <a:srgbClr val="000000"/>
                </a:solidFill>
                <a:latin typeface="Times New Roman" pitchFamily="18" charset="0"/>
                <a:cs typeface="Times New Roman" pitchFamily="18" charset="0"/>
              </a:rPr>
              <a:t> маусым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a:t>
            </a:r>
            <a:r>
              <a:rPr lang="kk-KZ" sz="1200">
                <a:latin typeface="Times New Roman" panose="02020603050405020304" pitchFamily="18" charset="0"/>
                <a:cs typeface="Times New Roman" panose="02020603050405020304" pitchFamily="18" charset="0"/>
              </a:rPr>
              <a:t>күші 7-12 </a:t>
            </a:r>
            <a:r>
              <a:rPr lang="kk-KZ" sz="1200" dirty="0">
                <a:latin typeface="Times New Roman" panose="02020603050405020304" pitchFamily="18" charset="0"/>
                <a:cs typeface="Times New Roman" panose="02020603050405020304" pitchFamily="18" charset="0"/>
              </a:rPr>
              <a:t>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маусымдағы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08 маусымда, 09 маусымда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28260</TotalTime>
  <Words>615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5688</cp:revision>
  <cp:lastPrinted>2021-07-01T07:38:07Z</cp:lastPrinted>
  <dcterms:created xsi:type="dcterms:W3CDTF">2018-03-27T06:03:00Z</dcterms:created>
  <dcterms:modified xsi:type="dcterms:W3CDTF">2025-06-07T07:46:18Z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