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3143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8</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маусымға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5960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07 маусымнан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08 маусымға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Оңтүстік-батыстан солтүстік-батысқа ауысатын жел соғады, күші 8-13 м/с. Ауа температурасы түнде 18-20, күндіз 33-35 градус жылы болады.</a:t>
            </a:r>
          </a:p>
          <a:p>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08</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олтүстік-батыстан жел соғады, күші 8-13 м/с. Ауа температурасы 20-22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маусымнан</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14036</TotalTime>
  <Words>617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3689</cp:revision>
  <cp:lastPrinted>2021-07-01T03:56:27Z</cp:lastPrinted>
  <dcterms:created xsi:type="dcterms:W3CDTF">2018-03-27T06:03:00Z</dcterms:created>
  <dcterms:modified xsi:type="dcterms:W3CDTF">2025-06-07T07:51:30Z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