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531411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3203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08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07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түнде жаңбыр жауады, найзағай күтіледі</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12-14, күндіз 20-22 жылы болады.</a:t>
            </a:r>
          </a:p>
          <a:p>
            <a:pPr indent="182563" algn="ct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09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08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10-12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07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183477261"/>
              </p:ext>
            </p:extLst>
          </p:nvPr>
        </p:nvGraphicFramePr>
        <p:xfrm>
          <a:off x="5092960" y="4572493"/>
          <a:ext cx="4572000" cy="1815787"/>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4068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470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18485</TotalTime>
  <Words>573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3577</cp:revision>
  <cp:lastPrinted>2021-07-01T07:38:07Z</cp:lastPrinted>
  <dcterms:created xsi:type="dcterms:W3CDTF">2018-03-27T06:03:00Z</dcterms:created>
  <dcterms:modified xsi:type="dcterms:W3CDTF">2025-06-07T07:55:24Z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