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3975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жаңбыр, 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7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928883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25122"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Түнде 08 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36590"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20896</TotalTime>
  <Words>686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3493</cp:revision>
  <cp:lastPrinted>2021-07-01T03:56:27Z</cp:lastPrinted>
  <dcterms:created xsi:type="dcterms:W3CDTF">2018-03-27T06:03:00Z</dcterms:created>
  <dcterms:modified xsi:type="dcterms:W3CDTF">2025-06-07T08:41:58Z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