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351614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158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жаңбыр, найзағай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27-29°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4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маусымға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09 </a:t>
            </a:r>
            <a:r>
              <a:rPr 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найзағай. Жел оңтүстік-шығыстан соғады, күші 5-10 м/с. Ауа температурасы 14-16° жылы болады. </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112992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0" name="TextBox 13"/>
          <p:cNvSpPr txBox="1"/>
          <p:nvPr/>
        </p:nvSpPr>
        <p:spPr>
          <a:xfrm>
            <a:off x="4969751" y="236788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77421" y="330960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 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18351</TotalTime>
  <Words>606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3202</cp:revision>
  <cp:lastPrinted>2021-07-01T03:56:27Z</cp:lastPrinted>
  <dcterms:created xsi:type="dcterms:W3CDTF">2018-03-27T06:03:00Z</dcterms:created>
  <dcterms:modified xsi:type="dcterms:W3CDTF">2025-06-07T08:42:30Z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