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773073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маусымға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күші 9–14 м/с, күндіз екпіні 15–20 м/с. Ауа температурасы түнде 16–18, күндіз 25–27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екпіні 15-20 м/с. Ауа температурасы түнде 15–17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630834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24726</TotalTime>
  <Words>635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4769</cp:revision>
  <cp:lastPrinted>2021-07-01T03:56:27Z</cp:lastPrinted>
  <dcterms:created xsi:type="dcterms:W3CDTF">2018-03-27T06:03:00Z</dcterms:created>
  <dcterms:modified xsi:type="dcterms:W3CDTF">2025-06-07T07:45:42Z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