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30732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08 маусым</a:t>
            </a:r>
          </a:p>
          <a:p>
            <a:pPr algn="just"/>
            <a:r>
              <a:rPr lang="kk-KZ" altLang="ru-RU" sz="1200" b="1" dirty="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08 маусым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жауын-шашынсыз</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Солтүстік-шығыстан 9</a:t>
            </a:r>
            <a:r>
              <a:rPr lang="ru-RU" sz="1200" dirty="0">
                <a:solidFill>
                  <a:prstClr val="black"/>
                </a:solidFill>
                <a:latin typeface="Times New Roman" panose="02020603050405020304" pitchFamily="18" charset="0"/>
                <a:cs typeface="Times New Roman" panose="02020603050405020304" pitchFamily="18" charset="0"/>
              </a:rPr>
              <a:t>-14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09 маусым</a:t>
            </a:r>
          </a:p>
          <a:p>
            <a:pPr algn="just"/>
            <a:r>
              <a:rPr lang="kk-KZ" sz="1200" b="1" dirty="0">
                <a:solidFill>
                  <a:prstClr val="black"/>
                </a:solidFill>
                <a:latin typeface="Times New Roman" panose="02020603050405020304" pitchFamily="18" charset="0"/>
                <a:cs typeface="Times New Roman" panose="02020603050405020304" pitchFamily="18" charset="0"/>
              </a:rPr>
              <a:t> 08 маусым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09 мусым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Солтүстік-шығыстан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10-12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12069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08 маусым</a:t>
            </a:r>
            <a:r>
              <a:rPr lang="kk-KZ"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09 маусым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24484</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4821</cp:revision>
  <cp:lastPrinted>2021-07-01T07:38:07Z</cp:lastPrinted>
  <dcterms:created xsi:type="dcterms:W3CDTF">2018-03-27T06:03:00Z</dcterms:created>
  <dcterms:modified xsi:type="dcterms:W3CDTF">2025-06-07T08:33:33Z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