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varScale="1">
        <p:scale>
          <a:sx n="116" d="100"/>
          <a:sy n="116" d="100"/>
        </p:scale>
        <p:origin x="2184" y="8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829465059"/>
              </p:ext>
            </p:extLst>
          </p:nvPr>
        </p:nvGraphicFramePr>
        <p:xfrm>
          <a:off x="307975" y="2588895"/>
          <a:ext cx="4465638" cy="4114483"/>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№158</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07 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935163">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3" name="Прямоугольник 2"/>
          <p:cNvSpPr/>
          <p:nvPr/>
        </p:nvSpPr>
        <p:spPr>
          <a:xfrm>
            <a:off x="4841824" y="115888"/>
            <a:ext cx="5004205" cy="2100575"/>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2025 ж. 08 </a:t>
            </a:r>
            <a:r>
              <a:rPr lang="ru-RU" altLang="ru-RU" sz="1200" b="1" dirty="0" err="1">
                <a:latin typeface="Times New Roman" panose="02020603050405020304" pitchFamily="18" charset="0"/>
                <a:cs typeface="Times New Roman" panose="02020603050405020304" pitchFamily="18" charset="0"/>
              </a:rPr>
              <a:t>маусымға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07 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08 </a:t>
            </a:r>
            <a:r>
              <a:rPr lang="ru-RU" sz="1200" b="1" dirty="0" err="1">
                <a:latin typeface="Times New Roman" panose="02020603050405020304" pitchFamily="18" charset="0"/>
                <a:cs typeface="Times New Roman" panose="02020603050405020304" pitchFamily="18" charset="0"/>
              </a:rPr>
              <a:t>маусым</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күндіз жаңбыр, найзағай, бұршақ. Оңтүстік-батыстан, батыстан жел соғады, күші 7–12 м/с, күндіз екпіні 15–18 м/с. Ауа температурасы түнде 17–19, күндіз 26–28 градус жылы.</a:t>
            </a:r>
          </a:p>
          <a:p>
            <a:pPr algn="just"/>
            <a:endParaRPr lang="ru-RU" altLang="ru-RU" sz="1150" b="1" dirty="0">
              <a:latin typeface="Times New Roman" panose="02020603050405020304" pitchFamily="18" charset="0"/>
              <a:cs typeface="Times New Roman" panose="02020603050405020304" pitchFamily="18" charset="0"/>
            </a:endParaRPr>
          </a:p>
          <a:p>
            <a:pPr algn="ctr"/>
            <a:r>
              <a:rPr lang="ru-RU" altLang="ru-RU" sz="1150" b="1" dirty="0">
                <a:latin typeface="Times New Roman" panose="02020603050405020304" pitchFamily="18" charset="0"/>
                <a:cs typeface="Times New Roman" panose="02020603050405020304" pitchFamily="18" charset="0"/>
              </a:rPr>
              <a:t>09 </a:t>
            </a:r>
            <a:r>
              <a:rPr lang="ru-RU" altLang="ru-RU" sz="1150" b="1" dirty="0" err="1">
                <a:latin typeface="Times New Roman" panose="02020603050405020304" pitchFamily="18" charset="0"/>
                <a:cs typeface="Times New Roman" panose="02020603050405020304" pitchFamily="18" charset="0"/>
              </a:rPr>
              <a:t>маусымға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08 маусымға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09 </a:t>
            </a:r>
            <a:r>
              <a:rPr lang="ru-RU" sz="1150" b="1" dirty="0" err="1">
                <a:latin typeface="Times New Roman" panose="02020603050405020304" pitchFamily="18" charset="0"/>
                <a:cs typeface="Times New Roman" panose="02020603050405020304" pitchFamily="18" charset="0"/>
              </a:rPr>
              <a:t>маусымға</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Солтүстік-шығыстан, шығыстан жел соғады, күші 9–14 м/с. Ауа температурасы түнде 15–17 градус жылы.</a:t>
            </a: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07 </a:t>
            </a:r>
            <a:r>
              <a:rPr lang="ru-RU" altLang="ru-RU" sz="1200" b="1" dirty="0" err="1">
                <a:latin typeface="Times New Roman" panose="02020603050405020304" pitchFamily="18" charset="0"/>
                <a:cs typeface="Times New Roman" panose="02020603050405020304" pitchFamily="18" charset="0"/>
              </a:rPr>
              <a:t>маусымға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Жезқазған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09469"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tabLst>
                <a:tab pos="1431925" algn="l"/>
              </a:tabLst>
            </a:pP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65001" y="2426236"/>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a:t>
            </a:r>
          </a:p>
          <a:p>
            <a:pPr lvl="0"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төмен</a:t>
            </a:r>
            <a:r>
              <a:rPr lang="ru-RU" sz="1200" b="1"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1"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868878510"/>
              </p:ext>
            </p:extLst>
          </p:nvPr>
        </p:nvGraphicFramePr>
        <p:xfrm>
          <a:off x="5027448" y="4173056"/>
          <a:ext cx="4667576" cy="1743472"/>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48008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РМ-2,5</a:t>
                      </a:r>
                      <a:r>
                        <a:rPr lang="kk-KZ" sz="1000" baseline="0" dirty="0">
                          <a:solidFill>
                            <a:schemeClr val="tx1"/>
                          </a:solidFill>
                          <a:latin typeface="Times New Roman" panose="02020603050405020304" pitchFamily="18" charset="0"/>
                          <a:cs typeface="Times New Roman" panose="02020603050405020304" pitchFamily="18" charset="0"/>
                        </a:rPr>
                        <a:t> </a:t>
                      </a:r>
                      <a:r>
                        <a:rPr lang="kk-KZ" sz="1000" dirty="0">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0.09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29696">
                <a:tc>
                  <a:txBody>
                    <a:bodyPr/>
                    <a:lstStyle/>
                    <a:p>
                      <a:r>
                        <a:rPr lang="kk-KZ" sz="1000" kern="1200" dirty="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0.056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b="0" kern="1200" dirty="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123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kern="1200" dirty="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0.788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latin typeface="Times New Roman" panose="02020603050405020304" pitchFamily="18" charset="0"/>
                <a:cs typeface="Times New Roman" panose="02020603050405020304" pitchFamily="18" charset="0"/>
              </a:rPr>
              <a:t>Дайындаған</a:t>
            </a:r>
            <a:r>
              <a:rPr lang="kk-KZ" altLang="ru-RU" sz="1200" b="1" i="1">
                <a:latin typeface="Times New Roman" panose="02020603050405020304" pitchFamily="18" charset="0"/>
                <a:cs typeface="Times New Roman" panose="02020603050405020304" pitchFamily="18" charset="0"/>
              </a:rPr>
              <a:t>:</a:t>
            </a:r>
            <a:r>
              <a:rPr lang="kk-KZ" altLang="ru-RU" sz="1200" b="1" i="1">
                <a:solidFill>
                  <a:srgbClr val="000000"/>
                </a:solidFill>
                <a:latin typeface="Times New Roman" panose="02020603050405020304" pitchFamily="18" charset="0"/>
                <a:cs typeface="Times New Roman" panose="02020603050405020304" pitchFamily="18" charset="0"/>
              </a:rPr>
              <a:t> Рахметова Ж.А./</a:t>
            </a:r>
            <a:r>
              <a:rPr lang="kk-KZ" altLang="ru-RU" sz="1200" b="1" i="1" dirty="0">
                <a:latin typeface="Times New Roman" panose="02020603050405020304" pitchFamily="18" charset="0"/>
                <a:cs typeface="Times New Roman" panose="02020603050405020304" pitchFamily="18" charset="0"/>
              </a:rPr>
              <a:t>Барышева </a:t>
            </a:r>
            <a:r>
              <a:rPr lang="kk-KZ" altLang="ru-RU" sz="1200" b="1" i="1" dirty="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25058</TotalTime>
  <Words>593</Words>
  <Application>Microsoft Office PowerPoint</Application>
  <PresentationFormat>Лист A4 (210x297 мм)</PresentationFormat>
  <Paragraphs>91</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4673</cp:revision>
  <cp:lastPrinted>2021-07-01T07:38:07Z</cp:lastPrinted>
  <dcterms:created xsi:type="dcterms:W3CDTF">2018-03-27T06:03:00Z</dcterms:created>
  <dcterms:modified xsi:type="dcterms:W3CDTF">2025-06-07T07:45:07Z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