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997216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9–14 м/с, күндіз екпіні 15–20 м/с. Ауа температурасы түнде 16–18,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Ауа температурасы түнде 15–17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Ж.А./Т</a:t>
            </a:r>
            <a:r>
              <a:rPr lang="kk-KZ" altLang="ru-RU" sz="1200" b="1" i="1">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26636</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4867</cp:revision>
  <cp:lastPrinted>2021-07-01T07:38:07Z</cp:lastPrinted>
  <dcterms:created xsi:type="dcterms:W3CDTF">2018-03-27T06:03:00Z</dcterms:created>
  <dcterms:modified xsi:type="dcterms:W3CDTF">2025-06-07T07:45:19Z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