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602" y="-1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2734532"/>
              </p:ext>
            </p:extLst>
          </p:nvPr>
        </p:nvGraphicFramePr>
        <p:xfrm>
          <a:off x="307975" y="2471152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156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июня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северо-восточный, восточный 5-10 м/с. Температура воздуха ночью 12-14, днем 29-31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17-19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5644737"/>
              </p:ext>
            </p:extLst>
          </p:nvPr>
        </p:nvGraphicFramePr>
        <p:xfrm>
          <a:off x="5103847" y="4149080"/>
          <a:ext cx="4536504" cy="21187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952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1.309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798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27752</TotalTime>
  <Words>643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4948</cp:revision>
  <cp:lastPrinted>2021-07-01T03:56:27Z</cp:lastPrinted>
  <dcterms:created xsi:type="dcterms:W3CDTF">2018-03-27T06:03:00Z</dcterms:created>
  <dcterms:modified xsi:type="dcterms:W3CDTF">2025-06-05T06:54:13Z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